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26" r:id="rId5"/>
  </p:sldMasterIdLst>
  <p:notesMasterIdLst>
    <p:notesMasterId r:id="rId15"/>
  </p:notesMasterIdLst>
  <p:handoutMasterIdLst>
    <p:handoutMasterId r:id="rId16"/>
  </p:handoutMasterIdLst>
  <p:sldIdLst>
    <p:sldId id="256" r:id="rId6"/>
    <p:sldId id="276" r:id="rId7"/>
    <p:sldId id="284" r:id="rId8"/>
    <p:sldId id="277" r:id="rId9"/>
    <p:sldId id="283" r:id="rId10"/>
    <p:sldId id="287" r:id="rId11"/>
    <p:sldId id="288" r:id="rId12"/>
    <p:sldId id="289"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med B. Al Badr" initials="MBAB" lastIdx="1" clrIdx="0">
    <p:extLst>
      <p:ext uri="{19B8F6BF-5375-455C-9EA6-DF929625EA0E}">
        <p15:presenceInfo xmlns:p15="http://schemas.microsoft.com/office/powerpoint/2012/main" userId="S::mbbadr@nupco.com::dccd3ad7-b6c6-4760-b7c8-bb67a4190aaa" providerId="AD"/>
      </p:ext>
    </p:extLst>
  </p:cmAuthor>
  <p:cmAuthor id="2" name="Sathish" initials="S" lastIdx="3" clrIdx="1">
    <p:extLst>
      <p:ext uri="{19B8F6BF-5375-455C-9EA6-DF929625EA0E}">
        <p15:presenceInfo xmlns:p15="http://schemas.microsoft.com/office/powerpoint/2012/main" userId="f61dcc39398755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75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27"/>
  </p:normalViewPr>
  <p:slideViewPr>
    <p:cSldViewPr snapToGrid="0" snapToObjects="1">
      <p:cViewPr varScale="1">
        <p:scale>
          <a:sx n="67" d="100"/>
          <a:sy n="67" d="100"/>
        </p:scale>
        <p:origin x="78" y="12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248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969E9E-5433-364A-AE80-1AEC5AC7B2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a typeface="Arial Unicode MS" panose="020B0604020202020204" pitchFamily="34" charset="-128"/>
              <a:cs typeface="Arial" panose="020B0604020202020204" pitchFamily="34" charset="0"/>
            </a:endParaRPr>
          </a:p>
        </p:txBody>
      </p:sp>
      <p:sp>
        <p:nvSpPr>
          <p:cNvPr id="3" name="Date Placeholder 2">
            <a:extLst>
              <a:ext uri="{FF2B5EF4-FFF2-40B4-BE49-F238E27FC236}">
                <a16:creationId xmlns:a16="http://schemas.microsoft.com/office/drawing/2014/main" id="{17FB94F6-AD3A-DE43-A130-ABEDB74113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57279-2CEF-B646-900B-3D01BA9036F1}" type="datetimeFigureOut">
              <a:rPr lang="en-US" smtClean="0">
                <a:latin typeface="Arial" panose="020B0604020202020204" pitchFamily="34" charset="0"/>
                <a:cs typeface="Arial" panose="020B0604020202020204" pitchFamily="34" charset="0"/>
              </a:rPr>
              <a:t>8/17/2021</a:t>
            </a:fld>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7623312-A5A2-1A4D-85A9-CEEBEFBCC7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D3B48DEE-CFA9-F64D-A0B6-2206F0F80A9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104271-2E06-FD46-BD0C-7CEC57662AAF}" type="slidenum">
              <a:rPr lang="en-US" smtClean="0">
                <a:latin typeface="Arial" panose="020B0604020202020204" pitchFamily="34" charset="0"/>
                <a:cs typeface="Arial" panose="020B0604020202020204" pitchFamily="34" charset="0"/>
              </a:r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61691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cs typeface="Arial" panose="020B0604020202020204" pitchFamily="34" charset="0"/>
              </a:defRPr>
            </a:lvl1pPr>
          </a:lstStyle>
          <a:p>
            <a:fld id="{26555DB0-BC7F-2748-B071-F07DB245AC5C}" type="datetimeFigureOut">
              <a:rPr lang="en-US" smtClean="0"/>
              <a:pPr/>
              <a:t>8/17/2021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cs typeface="Arial" panose="020B0604020202020204" pitchFamily="34" charset="0"/>
              </a:defRPr>
            </a:lvl1pPr>
          </a:lstStyle>
          <a:p>
            <a:fld id="{57753AD3-AB46-6045-9BA1-BBC278F09B8C}" type="slidenum">
              <a:rPr lang="en-US" smtClean="0"/>
              <a:pPr/>
              <a:t>‹#›</a:t>
            </a:fld>
            <a:endParaRPr lang="en-US" dirty="0"/>
          </a:p>
        </p:txBody>
      </p:sp>
    </p:spTree>
    <p:extLst>
      <p:ext uri="{BB962C8B-B14F-4D97-AF65-F5344CB8AC3E}">
        <p14:creationId xmlns:p14="http://schemas.microsoft.com/office/powerpoint/2010/main" val="1655833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53AD3-AB46-6045-9BA1-BBC278F09B8C}" type="slidenum">
              <a:rPr lang="en-US" smtClean="0"/>
              <a:t>1</a:t>
            </a:fld>
            <a:endParaRPr lang="en-US"/>
          </a:p>
        </p:txBody>
      </p:sp>
    </p:spTree>
    <p:extLst>
      <p:ext uri="{BB962C8B-B14F-4D97-AF65-F5344CB8AC3E}">
        <p14:creationId xmlns:p14="http://schemas.microsoft.com/office/powerpoint/2010/main" val="18943616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icture containing bridge&#10;&#10;Description automatically generated">
            <a:extLst>
              <a:ext uri="{FF2B5EF4-FFF2-40B4-BE49-F238E27FC236}">
                <a16:creationId xmlns:a16="http://schemas.microsoft.com/office/drawing/2014/main" id="{6BBB5A1E-4CE5-6341-9104-59CB64E6884F}"/>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6E49155B-B8EA-594C-B6F5-4CE9E433EC26}"/>
              </a:ext>
            </a:extLst>
          </p:cNvPr>
          <p:cNvSpPr>
            <a:spLocks noGrp="1"/>
          </p:cNvSpPr>
          <p:nvPr>
            <p:ph type="subTitle" idx="1"/>
          </p:nvPr>
        </p:nvSpPr>
        <p:spPr>
          <a:xfrm>
            <a:off x="356841" y="5759451"/>
            <a:ext cx="6120159" cy="698499"/>
          </a:xfrm>
        </p:spPr>
        <p:txBody>
          <a:bodyP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itle 3">
            <a:extLst>
              <a:ext uri="{FF2B5EF4-FFF2-40B4-BE49-F238E27FC236}">
                <a16:creationId xmlns:a16="http://schemas.microsoft.com/office/drawing/2014/main" id="{93C46900-ACA7-B546-8A78-DFF39C7FE4BE}"/>
              </a:ext>
            </a:extLst>
          </p:cNvPr>
          <p:cNvSpPr>
            <a:spLocks noGrp="1"/>
          </p:cNvSpPr>
          <p:nvPr>
            <p:ph type="title"/>
          </p:nvPr>
        </p:nvSpPr>
        <p:spPr>
          <a:xfrm>
            <a:off x="356839" y="1706881"/>
            <a:ext cx="6257321" cy="2620700"/>
          </a:xfrm>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281854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CCA998-68E0-9540-BC25-850B2E239275}"/>
              </a:ext>
            </a:extLst>
          </p:cNvPr>
          <p:cNvSpPr>
            <a:spLocks noGrp="1"/>
          </p:cNvSpPr>
          <p:nvPr>
            <p:ph type="dt" sz="half" idx="10"/>
          </p:nvPr>
        </p:nvSpPr>
        <p:spPr/>
        <p:txBody>
          <a:bodyPr/>
          <a:lstStyle/>
          <a:p>
            <a:fld id="{85D31FCA-DF6E-5F4E-B084-EB91B75141BF}" type="datetimeFigureOut">
              <a:rPr lang="en-US" smtClean="0"/>
              <a:t>8/17/2021</a:t>
            </a:fld>
            <a:endParaRPr lang="en-US"/>
          </a:p>
        </p:txBody>
      </p:sp>
      <p:sp>
        <p:nvSpPr>
          <p:cNvPr id="3" name="Footer Placeholder 2">
            <a:extLst>
              <a:ext uri="{FF2B5EF4-FFF2-40B4-BE49-F238E27FC236}">
                <a16:creationId xmlns:a16="http://schemas.microsoft.com/office/drawing/2014/main" id="{08BC7584-7351-2D4C-9876-C58317879F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84849E-901A-E049-A3F0-D011E5155691}"/>
              </a:ext>
            </a:extLst>
          </p:cNvPr>
          <p:cNvSpPr>
            <a:spLocks noGrp="1"/>
          </p:cNvSpPr>
          <p:nvPr>
            <p:ph type="sldNum" sz="quarter" idx="12"/>
          </p:nvPr>
        </p:nvSpPr>
        <p:spPr/>
        <p:txBody>
          <a:bodyPr/>
          <a:lstStyle/>
          <a:p>
            <a:fld id="{A91C39B3-71BA-C04A-8F90-02179B3D98C0}" type="slidenum">
              <a:rPr lang="en-US" smtClean="0"/>
              <a:t>‹#›</a:t>
            </a:fld>
            <a:endParaRPr lang="en-US"/>
          </a:p>
        </p:txBody>
      </p:sp>
      <p:pic>
        <p:nvPicPr>
          <p:cNvPr id="7" name="Picture 6">
            <a:extLst>
              <a:ext uri="{FF2B5EF4-FFF2-40B4-BE49-F238E27FC236}">
                <a16:creationId xmlns:a16="http://schemas.microsoft.com/office/drawing/2014/main" id="{30B4E3B2-67ED-4446-B3F2-A2F21F5947EC}"/>
              </a:ext>
            </a:extLst>
          </p:cNvPr>
          <p:cNvPicPr>
            <a:picLocks noChangeAspect="1"/>
          </p:cNvPicPr>
          <p:nvPr userDrawn="1"/>
        </p:nvPicPr>
        <p:blipFill>
          <a:blip r:embed="rId2"/>
          <a:stretch>
            <a:fillRect/>
          </a:stretch>
        </p:blipFill>
        <p:spPr>
          <a:xfrm>
            <a:off x="10233027" y="110158"/>
            <a:ext cx="1828798" cy="1051892"/>
          </a:xfrm>
          <a:prstGeom prst="rect">
            <a:avLst/>
          </a:prstGeom>
        </p:spPr>
      </p:pic>
    </p:spTree>
    <p:extLst>
      <p:ext uri="{BB962C8B-B14F-4D97-AF65-F5344CB8AC3E}">
        <p14:creationId xmlns:p14="http://schemas.microsoft.com/office/powerpoint/2010/main" val="4142835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BD18E-A9B3-5348-8751-ADD42A732935}"/>
              </a:ext>
            </a:extLst>
          </p:cNvPr>
          <p:cNvSpPr>
            <a:spLocks noGrp="1"/>
          </p:cNvSpPr>
          <p:nvPr>
            <p:ph idx="1"/>
          </p:nvPr>
        </p:nvSpPr>
        <p:spPr>
          <a:xfrm>
            <a:off x="4600575" y="1825625"/>
            <a:ext cx="7227881" cy="43513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0B3830-30DF-FD4B-B4DB-F2D9905AB876}"/>
              </a:ext>
            </a:extLst>
          </p:cNvPr>
          <p:cNvSpPr>
            <a:spLocks noGrp="1"/>
          </p:cNvSpPr>
          <p:nvPr>
            <p:ph type="body" sz="half" idx="2"/>
          </p:nvPr>
        </p:nvSpPr>
        <p:spPr>
          <a:xfrm>
            <a:off x="356840" y="1825625"/>
            <a:ext cx="4013542" cy="43513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627D9B-E759-8B41-BD86-D9CA399AABFB}"/>
              </a:ext>
            </a:extLst>
          </p:cNvPr>
          <p:cNvSpPr>
            <a:spLocks noGrp="1"/>
          </p:cNvSpPr>
          <p:nvPr>
            <p:ph type="dt" sz="half" idx="10"/>
          </p:nvPr>
        </p:nvSpPr>
        <p:spPr/>
        <p:txBody>
          <a:bodyPr/>
          <a:lstStyle/>
          <a:p>
            <a:fld id="{85D31FCA-DF6E-5F4E-B084-EB91B75141BF}" type="datetimeFigureOut">
              <a:rPr lang="en-US" smtClean="0"/>
              <a:t>8/17/2021</a:t>
            </a:fld>
            <a:endParaRPr lang="en-US"/>
          </a:p>
        </p:txBody>
      </p:sp>
      <p:sp>
        <p:nvSpPr>
          <p:cNvPr id="6" name="Footer Placeholder 5">
            <a:extLst>
              <a:ext uri="{FF2B5EF4-FFF2-40B4-BE49-F238E27FC236}">
                <a16:creationId xmlns:a16="http://schemas.microsoft.com/office/drawing/2014/main" id="{D594C156-A2C3-E74B-A908-800A31465B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3D867-69AB-0F41-8270-4C2046F1382B}"/>
              </a:ext>
            </a:extLst>
          </p:cNvPr>
          <p:cNvSpPr>
            <a:spLocks noGrp="1"/>
          </p:cNvSpPr>
          <p:nvPr>
            <p:ph type="sldNum" sz="quarter" idx="12"/>
          </p:nvPr>
        </p:nvSpPr>
        <p:spPr/>
        <p:txBody>
          <a:bodyPr/>
          <a:lstStyle/>
          <a:p>
            <a:fld id="{A91C39B3-71BA-C04A-8F90-02179B3D98C0}" type="slidenum">
              <a:rPr lang="en-US" smtClean="0"/>
              <a:t>‹#›</a:t>
            </a:fld>
            <a:endParaRPr lang="en-US"/>
          </a:p>
        </p:txBody>
      </p:sp>
      <p:sp>
        <p:nvSpPr>
          <p:cNvPr id="8" name="Title 7">
            <a:extLst>
              <a:ext uri="{FF2B5EF4-FFF2-40B4-BE49-F238E27FC236}">
                <a16:creationId xmlns:a16="http://schemas.microsoft.com/office/drawing/2014/main" id="{521979D6-E942-974E-B9F7-546A2C5BFDED}"/>
              </a:ext>
            </a:extLst>
          </p:cNvPr>
          <p:cNvSpPr>
            <a:spLocks noGrp="1"/>
          </p:cNvSpPr>
          <p:nvPr>
            <p:ph type="title"/>
          </p:nvPr>
        </p:nvSpPr>
        <p:spPr/>
        <p:txBody>
          <a:bodyPr/>
          <a:lstStyle/>
          <a:p>
            <a:r>
              <a:rPr lang="en-US"/>
              <a:t>Click to edit Master title style</a:t>
            </a:r>
          </a:p>
        </p:txBody>
      </p:sp>
      <p:cxnSp>
        <p:nvCxnSpPr>
          <p:cNvPr id="16" name="Straight Connector 15">
            <a:extLst>
              <a:ext uri="{FF2B5EF4-FFF2-40B4-BE49-F238E27FC236}">
                <a16:creationId xmlns:a16="http://schemas.microsoft.com/office/drawing/2014/main" id="{EE6F4C69-5169-824D-ABFC-E564FE626097}"/>
              </a:ext>
            </a:extLst>
          </p:cNvPr>
          <p:cNvCxnSpPr/>
          <p:nvPr userDrawn="1"/>
        </p:nvCxnSpPr>
        <p:spPr>
          <a:xfrm>
            <a:off x="356839" y="1690688"/>
            <a:ext cx="11471616"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B01DA4DE-490C-6349-8F35-AE0137226EFB}"/>
              </a:ext>
            </a:extLst>
          </p:cNvPr>
          <p:cNvPicPr>
            <a:picLocks noChangeAspect="1"/>
          </p:cNvPicPr>
          <p:nvPr userDrawn="1"/>
        </p:nvPicPr>
        <p:blipFill>
          <a:blip r:embed="rId2"/>
          <a:stretch>
            <a:fillRect/>
          </a:stretch>
        </p:blipFill>
        <p:spPr>
          <a:xfrm>
            <a:off x="10233027" y="110158"/>
            <a:ext cx="1828798" cy="1051892"/>
          </a:xfrm>
          <a:prstGeom prst="rect">
            <a:avLst/>
          </a:prstGeom>
        </p:spPr>
      </p:pic>
    </p:spTree>
    <p:extLst>
      <p:ext uri="{BB962C8B-B14F-4D97-AF65-F5344CB8AC3E}">
        <p14:creationId xmlns:p14="http://schemas.microsoft.com/office/powerpoint/2010/main" val="2672819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065D9F-A138-674B-8C28-65BA34909356}"/>
              </a:ext>
            </a:extLst>
          </p:cNvPr>
          <p:cNvSpPr>
            <a:spLocks noGrp="1"/>
          </p:cNvSpPr>
          <p:nvPr>
            <p:ph type="pic" idx="1"/>
          </p:nvPr>
        </p:nvSpPr>
        <p:spPr>
          <a:xfrm>
            <a:off x="4986338" y="1825625"/>
            <a:ext cx="6842118"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48EDB5-0B6C-A641-8566-1CEB6107C437}"/>
              </a:ext>
            </a:extLst>
          </p:cNvPr>
          <p:cNvSpPr>
            <a:spLocks noGrp="1"/>
          </p:cNvSpPr>
          <p:nvPr>
            <p:ph type="body" sz="half" idx="2"/>
          </p:nvPr>
        </p:nvSpPr>
        <p:spPr>
          <a:xfrm>
            <a:off x="356840" y="1825625"/>
            <a:ext cx="4415186" cy="43513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F88FC9-3039-3043-B3F9-DC5B967C1288}"/>
              </a:ext>
            </a:extLst>
          </p:cNvPr>
          <p:cNvSpPr>
            <a:spLocks noGrp="1"/>
          </p:cNvSpPr>
          <p:nvPr>
            <p:ph type="dt" sz="half" idx="10"/>
          </p:nvPr>
        </p:nvSpPr>
        <p:spPr/>
        <p:txBody>
          <a:bodyPr/>
          <a:lstStyle/>
          <a:p>
            <a:fld id="{85D31FCA-DF6E-5F4E-B084-EB91B75141BF}" type="datetimeFigureOut">
              <a:rPr lang="en-US" smtClean="0"/>
              <a:t>8/17/2021</a:t>
            </a:fld>
            <a:endParaRPr lang="en-US"/>
          </a:p>
        </p:txBody>
      </p:sp>
      <p:sp>
        <p:nvSpPr>
          <p:cNvPr id="6" name="Footer Placeholder 5">
            <a:extLst>
              <a:ext uri="{FF2B5EF4-FFF2-40B4-BE49-F238E27FC236}">
                <a16:creationId xmlns:a16="http://schemas.microsoft.com/office/drawing/2014/main" id="{CD5E89E8-0837-054D-9417-70265216B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383F56-C419-8448-9B7A-950EBD22BB8D}"/>
              </a:ext>
            </a:extLst>
          </p:cNvPr>
          <p:cNvSpPr>
            <a:spLocks noGrp="1"/>
          </p:cNvSpPr>
          <p:nvPr>
            <p:ph type="sldNum" sz="quarter" idx="12"/>
          </p:nvPr>
        </p:nvSpPr>
        <p:spPr/>
        <p:txBody>
          <a:bodyPr/>
          <a:lstStyle/>
          <a:p>
            <a:fld id="{A91C39B3-71BA-C04A-8F90-02179B3D98C0}" type="slidenum">
              <a:rPr lang="en-US" smtClean="0"/>
              <a:t>‹#›</a:t>
            </a:fld>
            <a:endParaRPr lang="en-US"/>
          </a:p>
        </p:txBody>
      </p:sp>
      <p:sp>
        <p:nvSpPr>
          <p:cNvPr id="8" name="Title 7">
            <a:extLst>
              <a:ext uri="{FF2B5EF4-FFF2-40B4-BE49-F238E27FC236}">
                <a16:creationId xmlns:a16="http://schemas.microsoft.com/office/drawing/2014/main" id="{89F890F2-7D81-AB43-9EEA-FBA057C48F81}"/>
              </a:ext>
            </a:extLst>
          </p:cNvPr>
          <p:cNvSpPr>
            <a:spLocks noGrp="1"/>
          </p:cNvSpPr>
          <p:nvPr>
            <p:ph type="title"/>
          </p:nvPr>
        </p:nvSpPr>
        <p:spPr/>
        <p:txBody>
          <a:bodyPr/>
          <a:lstStyle/>
          <a:p>
            <a:r>
              <a:rPr lang="en-US"/>
              <a:t>Click to edit Master title style</a:t>
            </a:r>
          </a:p>
        </p:txBody>
      </p:sp>
      <p:cxnSp>
        <p:nvCxnSpPr>
          <p:cNvPr id="13" name="Straight Connector 12">
            <a:extLst>
              <a:ext uri="{FF2B5EF4-FFF2-40B4-BE49-F238E27FC236}">
                <a16:creationId xmlns:a16="http://schemas.microsoft.com/office/drawing/2014/main" id="{51B24D1B-30BB-BD45-B244-BB7B9EEB2EAE}"/>
              </a:ext>
            </a:extLst>
          </p:cNvPr>
          <p:cNvCxnSpPr/>
          <p:nvPr userDrawn="1"/>
        </p:nvCxnSpPr>
        <p:spPr>
          <a:xfrm>
            <a:off x="356839" y="1690688"/>
            <a:ext cx="11471616"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B14F4FA7-A121-714C-A4B3-C75157AB23DF}"/>
              </a:ext>
            </a:extLst>
          </p:cNvPr>
          <p:cNvPicPr>
            <a:picLocks noChangeAspect="1"/>
          </p:cNvPicPr>
          <p:nvPr userDrawn="1"/>
        </p:nvPicPr>
        <p:blipFill>
          <a:blip r:embed="rId2"/>
          <a:stretch>
            <a:fillRect/>
          </a:stretch>
        </p:blipFill>
        <p:spPr>
          <a:xfrm>
            <a:off x="10233027" y="110158"/>
            <a:ext cx="1828798" cy="1051892"/>
          </a:xfrm>
          <a:prstGeom prst="rect">
            <a:avLst/>
          </a:prstGeom>
        </p:spPr>
      </p:pic>
    </p:spTree>
    <p:extLst>
      <p:ext uri="{BB962C8B-B14F-4D97-AF65-F5344CB8AC3E}">
        <p14:creationId xmlns:p14="http://schemas.microsoft.com/office/powerpoint/2010/main" val="715623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744AAC4F-EB6D-1748-9677-32550234ED51}"/>
              </a:ext>
            </a:extLst>
          </p:cNvPr>
          <p:cNvSpPr>
            <a:spLocks noGrp="1"/>
          </p:cNvSpPr>
          <p:nvPr>
            <p:ph type="body" orient="vert" idx="1"/>
          </p:nvPr>
        </p:nvSpPr>
        <p:spPr>
          <a:xfrm>
            <a:off x="356839" y="1825625"/>
            <a:ext cx="11471617"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01398BA-B7E2-004D-AE0B-A9744528B237}"/>
              </a:ext>
            </a:extLst>
          </p:cNvPr>
          <p:cNvSpPr>
            <a:spLocks noGrp="1"/>
          </p:cNvSpPr>
          <p:nvPr>
            <p:ph type="dt" sz="half" idx="10"/>
          </p:nvPr>
        </p:nvSpPr>
        <p:spPr/>
        <p:txBody>
          <a:bodyPr/>
          <a:lstStyle/>
          <a:p>
            <a:fld id="{85D31FCA-DF6E-5F4E-B084-EB91B75141BF}" type="datetimeFigureOut">
              <a:rPr lang="en-US" smtClean="0"/>
              <a:t>8/17/2021</a:t>
            </a:fld>
            <a:endParaRPr lang="en-US"/>
          </a:p>
        </p:txBody>
      </p:sp>
      <p:sp>
        <p:nvSpPr>
          <p:cNvPr id="5" name="Footer Placeholder 4">
            <a:extLst>
              <a:ext uri="{FF2B5EF4-FFF2-40B4-BE49-F238E27FC236}">
                <a16:creationId xmlns:a16="http://schemas.microsoft.com/office/drawing/2014/main" id="{9B897121-388C-1A41-9A46-D270BA5AF0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768A4-9919-D745-B871-CBF630B6D844}"/>
              </a:ext>
            </a:extLst>
          </p:cNvPr>
          <p:cNvSpPr>
            <a:spLocks noGrp="1"/>
          </p:cNvSpPr>
          <p:nvPr>
            <p:ph type="sldNum" sz="quarter" idx="12"/>
          </p:nvPr>
        </p:nvSpPr>
        <p:spPr/>
        <p:txBody>
          <a:bodyPr/>
          <a:lstStyle/>
          <a:p>
            <a:fld id="{A91C39B3-71BA-C04A-8F90-02179B3D98C0}" type="slidenum">
              <a:rPr lang="en-US" smtClean="0"/>
              <a:t>‹#›</a:t>
            </a:fld>
            <a:endParaRPr lang="en-US"/>
          </a:p>
        </p:txBody>
      </p:sp>
      <p:sp>
        <p:nvSpPr>
          <p:cNvPr id="7" name="Title 6">
            <a:extLst>
              <a:ext uri="{FF2B5EF4-FFF2-40B4-BE49-F238E27FC236}">
                <a16:creationId xmlns:a16="http://schemas.microsoft.com/office/drawing/2014/main" id="{10A64CC3-A5C8-1C4D-BDB3-9E5119C7C8C1}"/>
              </a:ext>
            </a:extLst>
          </p:cNvPr>
          <p:cNvSpPr>
            <a:spLocks noGrp="1"/>
          </p:cNvSpPr>
          <p:nvPr>
            <p:ph type="title"/>
          </p:nvPr>
        </p:nvSpPr>
        <p:spPr/>
        <p:txBody>
          <a:bodyPr/>
          <a:lstStyle/>
          <a:p>
            <a:r>
              <a:rPr lang="en-US"/>
              <a:t>Click to edit Master title style</a:t>
            </a:r>
          </a:p>
        </p:txBody>
      </p:sp>
      <p:cxnSp>
        <p:nvCxnSpPr>
          <p:cNvPr id="11" name="Straight Connector 10">
            <a:extLst>
              <a:ext uri="{FF2B5EF4-FFF2-40B4-BE49-F238E27FC236}">
                <a16:creationId xmlns:a16="http://schemas.microsoft.com/office/drawing/2014/main" id="{66814727-6833-5B4F-B44A-DBD49D95C2E3}"/>
              </a:ext>
            </a:extLst>
          </p:cNvPr>
          <p:cNvCxnSpPr/>
          <p:nvPr userDrawn="1"/>
        </p:nvCxnSpPr>
        <p:spPr>
          <a:xfrm>
            <a:off x="356839" y="1690688"/>
            <a:ext cx="11471616"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3821748B-D4CC-4248-BCAE-452027AF96CC}"/>
              </a:ext>
            </a:extLst>
          </p:cNvPr>
          <p:cNvPicPr>
            <a:picLocks noChangeAspect="1"/>
          </p:cNvPicPr>
          <p:nvPr userDrawn="1"/>
        </p:nvPicPr>
        <p:blipFill>
          <a:blip r:embed="rId2"/>
          <a:stretch>
            <a:fillRect/>
          </a:stretch>
        </p:blipFill>
        <p:spPr>
          <a:xfrm>
            <a:off x="10233027" y="110158"/>
            <a:ext cx="1828798" cy="1051892"/>
          </a:xfrm>
          <a:prstGeom prst="rect">
            <a:avLst/>
          </a:prstGeom>
        </p:spPr>
      </p:pic>
    </p:spTree>
    <p:extLst>
      <p:ext uri="{BB962C8B-B14F-4D97-AF65-F5344CB8AC3E}">
        <p14:creationId xmlns:p14="http://schemas.microsoft.com/office/powerpoint/2010/main" val="332904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4B08B8-F467-1948-9E18-8AE8F961869E}"/>
              </a:ext>
            </a:extLst>
          </p:cNvPr>
          <p:cNvSpPr>
            <a:spLocks noGrp="1"/>
          </p:cNvSpPr>
          <p:nvPr>
            <p:ph type="title" orient="vert"/>
          </p:nvPr>
        </p:nvSpPr>
        <p:spPr>
          <a:xfrm>
            <a:off x="9032289" y="365125"/>
            <a:ext cx="1817849"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384FEA7-B968-AF4D-82BB-060C21BF69DB}"/>
              </a:ext>
            </a:extLst>
          </p:cNvPr>
          <p:cNvSpPr>
            <a:spLocks noGrp="1"/>
          </p:cNvSpPr>
          <p:nvPr>
            <p:ph type="body" orient="vert" idx="1"/>
          </p:nvPr>
        </p:nvSpPr>
        <p:spPr>
          <a:xfrm>
            <a:off x="356839" y="365125"/>
            <a:ext cx="847283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450945D-400B-C646-9904-57005A4BCEDC}"/>
              </a:ext>
            </a:extLst>
          </p:cNvPr>
          <p:cNvSpPr>
            <a:spLocks noGrp="1"/>
          </p:cNvSpPr>
          <p:nvPr>
            <p:ph type="dt" sz="half" idx="10"/>
          </p:nvPr>
        </p:nvSpPr>
        <p:spPr/>
        <p:txBody>
          <a:bodyPr/>
          <a:lstStyle/>
          <a:p>
            <a:fld id="{85D31FCA-DF6E-5F4E-B084-EB91B75141BF}" type="datetimeFigureOut">
              <a:rPr lang="en-US" smtClean="0"/>
              <a:t>8/17/2021</a:t>
            </a:fld>
            <a:endParaRPr lang="en-US"/>
          </a:p>
        </p:txBody>
      </p:sp>
      <p:sp>
        <p:nvSpPr>
          <p:cNvPr id="5" name="Footer Placeholder 4">
            <a:extLst>
              <a:ext uri="{FF2B5EF4-FFF2-40B4-BE49-F238E27FC236}">
                <a16:creationId xmlns:a16="http://schemas.microsoft.com/office/drawing/2014/main" id="{A0587064-F53C-B543-A278-8F4B779A65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D40BA1-CD8B-AB41-BA76-3329711A7696}"/>
              </a:ext>
            </a:extLst>
          </p:cNvPr>
          <p:cNvSpPr>
            <a:spLocks noGrp="1"/>
          </p:cNvSpPr>
          <p:nvPr>
            <p:ph type="sldNum" sz="quarter" idx="12"/>
          </p:nvPr>
        </p:nvSpPr>
        <p:spPr/>
        <p:txBody>
          <a:bodyPr/>
          <a:lstStyle/>
          <a:p>
            <a:fld id="{A91C39B3-71BA-C04A-8F90-02179B3D98C0}" type="slidenum">
              <a:rPr lang="en-US" smtClean="0"/>
              <a:t>‹#›</a:t>
            </a:fld>
            <a:endParaRPr lang="en-US"/>
          </a:p>
        </p:txBody>
      </p:sp>
      <p:pic>
        <p:nvPicPr>
          <p:cNvPr id="8" name="Picture 7">
            <a:extLst>
              <a:ext uri="{FF2B5EF4-FFF2-40B4-BE49-F238E27FC236}">
                <a16:creationId xmlns:a16="http://schemas.microsoft.com/office/drawing/2014/main" id="{5F44893E-F8A3-824C-8ED9-70403D528052}"/>
              </a:ext>
            </a:extLst>
          </p:cNvPr>
          <p:cNvPicPr>
            <a:picLocks noChangeAspect="1"/>
          </p:cNvPicPr>
          <p:nvPr userDrawn="1"/>
        </p:nvPicPr>
        <p:blipFill>
          <a:blip r:embed="rId2"/>
          <a:stretch>
            <a:fillRect/>
          </a:stretch>
        </p:blipFill>
        <p:spPr>
          <a:xfrm rot="5400000">
            <a:off x="10617002" y="4910042"/>
            <a:ext cx="1828798" cy="1051892"/>
          </a:xfrm>
          <a:prstGeom prst="rect">
            <a:avLst/>
          </a:prstGeom>
        </p:spPr>
      </p:pic>
    </p:spTree>
    <p:extLst>
      <p:ext uri="{BB962C8B-B14F-4D97-AF65-F5344CB8AC3E}">
        <p14:creationId xmlns:p14="http://schemas.microsoft.com/office/powerpoint/2010/main" val="42052176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Full Imag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descr="A picture containing man, sign, sitting, white&#10;&#10;Description automatically generated">
            <a:extLst>
              <a:ext uri="{FF2B5EF4-FFF2-40B4-BE49-F238E27FC236}">
                <a16:creationId xmlns:a16="http://schemas.microsoft.com/office/drawing/2014/main" id="{0BE0D513-ABB3-8542-A5D7-63F8B87834D2}"/>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66486DD-6C87-7140-BFE9-AA32398BA77F}"/>
              </a:ext>
            </a:extLst>
          </p:cNvPr>
          <p:cNvSpPr>
            <a:spLocks noGrp="1"/>
          </p:cNvSpPr>
          <p:nvPr>
            <p:ph type="ctrTitle" hasCustomPrompt="1"/>
          </p:nvPr>
        </p:nvSpPr>
        <p:spPr>
          <a:xfrm>
            <a:off x="356839" y="2341218"/>
            <a:ext cx="5902071" cy="1952621"/>
          </a:xfrm>
        </p:spPr>
        <p:txBody>
          <a:bodyPr anchor="b">
            <a:normAutofit/>
          </a:bodyPr>
          <a:lstStyle>
            <a:lvl1pPr algn="l">
              <a:defRPr sz="4000" b="1">
                <a:solidFill>
                  <a:srgbClr val="E17525"/>
                </a:solidFill>
              </a:defRPr>
            </a:lvl1pPr>
          </a:lstStyle>
          <a:p>
            <a:r>
              <a:rPr lang="en-US" dirty="0"/>
              <a:t>Presentation Closing</a:t>
            </a:r>
          </a:p>
        </p:txBody>
      </p:sp>
    </p:spTree>
    <p:extLst>
      <p:ext uri="{BB962C8B-B14F-4D97-AF65-F5344CB8AC3E}">
        <p14:creationId xmlns:p14="http://schemas.microsoft.com/office/powerpoint/2010/main" val="24560944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ED20-D8EE-0F40-8752-ADEEB32AD4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A"/>
          </a:p>
        </p:txBody>
      </p:sp>
      <p:sp>
        <p:nvSpPr>
          <p:cNvPr id="3" name="Subtitle 2">
            <a:extLst>
              <a:ext uri="{FF2B5EF4-FFF2-40B4-BE49-F238E27FC236}">
                <a16:creationId xmlns:a16="http://schemas.microsoft.com/office/drawing/2014/main" id="{7221B0F3-1A07-FA43-B62D-86F38F877F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A"/>
          </a:p>
        </p:txBody>
      </p:sp>
      <p:sp>
        <p:nvSpPr>
          <p:cNvPr id="4" name="Date Placeholder 3">
            <a:extLst>
              <a:ext uri="{FF2B5EF4-FFF2-40B4-BE49-F238E27FC236}">
                <a16:creationId xmlns:a16="http://schemas.microsoft.com/office/drawing/2014/main" id="{AE6331F3-2D68-9A4F-A31A-D98631D0D97F}"/>
              </a:ext>
            </a:extLst>
          </p:cNvPr>
          <p:cNvSpPr>
            <a:spLocks noGrp="1"/>
          </p:cNvSpPr>
          <p:nvPr>
            <p:ph type="dt" sz="half" idx="10"/>
          </p:nvPr>
        </p:nvSpPr>
        <p:spPr/>
        <p:txBody>
          <a:bodyPr/>
          <a:lstStyle/>
          <a:p>
            <a:fld id="{2E29865D-58E5-3443-B699-57932B9F3E65}" type="datetimeFigureOut">
              <a:rPr lang="en-SA" smtClean="0"/>
              <a:t>08/17/2021</a:t>
            </a:fld>
            <a:endParaRPr lang="en-SA"/>
          </a:p>
        </p:txBody>
      </p:sp>
      <p:sp>
        <p:nvSpPr>
          <p:cNvPr id="5" name="Footer Placeholder 4">
            <a:extLst>
              <a:ext uri="{FF2B5EF4-FFF2-40B4-BE49-F238E27FC236}">
                <a16:creationId xmlns:a16="http://schemas.microsoft.com/office/drawing/2014/main" id="{59C6FCB2-9B19-0D47-962F-C8105E4B25C7}"/>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8A8CA3DD-FC79-084F-924C-E34A498FECCD}"/>
              </a:ext>
            </a:extLst>
          </p:cNvPr>
          <p:cNvSpPr>
            <a:spLocks noGrp="1"/>
          </p:cNvSpPr>
          <p:nvPr>
            <p:ph type="sldNum" sz="quarter" idx="12"/>
          </p:nvPr>
        </p:nvSpPr>
        <p:spPr/>
        <p:txBody>
          <a:bodyPr/>
          <a:lstStyle/>
          <a:p>
            <a:fld id="{569FAA14-7CB1-194D-BC47-C86802C30266}" type="slidenum">
              <a:rPr lang="en-SA" smtClean="0"/>
              <a:t>‹#›</a:t>
            </a:fld>
            <a:endParaRPr lang="en-SA"/>
          </a:p>
        </p:txBody>
      </p:sp>
    </p:spTree>
    <p:extLst>
      <p:ext uri="{BB962C8B-B14F-4D97-AF65-F5344CB8AC3E}">
        <p14:creationId xmlns:p14="http://schemas.microsoft.com/office/powerpoint/2010/main" val="3272972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4300B-3C32-EB48-8399-43A487F6B701}"/>
              </a:ext>
            </a:extLst>
          </p:cNvPr>
          <p:cNvSpPr>
            <a:spLocks noGrp="1"/>
          </p:cNvSpPr>
          <p:nvPr>
            <p:ph type="title"/>
          </p:nvPr>
        </p:nvSpPr>
        <p:spPr/>
        <p:txBody>
          <a:bodyPr/>
          <a:lstStyle/>
          <a:p>
            <a:r>
              <a:rPr lang="en-US"/>
              <a:t>Click to edit Master title style</a:t>
            </a:r>
            <a:endParaRPr lang="en-SA"/>
          </a:p>
        </p:txBody>
      </p:sp>
      <p:sp>
        <p:nvSpPr>
          <p:cNvPr id="3" name="Content Placeholder 2">
            <a:extLst>
              <a:ext uri="{FF2B5EF4-FFF2-40B4-BE49-F238E27FC236}">
                <a16:creationId xmlns:a16="http://schemas.microsoft.com/office/drawing/2014/main" id="{95CDDE14-ED1B-CB45-BB5F-45288D5DEF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Date Placeholder 3">
            <a:extLst>
              <a:ext uri="{FF2B5EF4-FFF2-40B4-BE49-F238E27FC236}">
                <a16:creationId xmlns:a16="http://schemas.microsoft.com/office/drawing/2014/main" id="{E9786B89-6EE8-D446-82D8-9EF1E5BFC594}"/>
              </a:ext>
            </a:extLst>
          </p:cNvPr>
          <p:cNvSpPr>
            <a:spLocks noGrp="1"/>
          </p:cNvSpPr>
          <p:nvPr>
            <p:ph type="dt" sz="half" idx="10"/>
          </p:nvPr>
        </p:nvSpPr>
        <p:spPr/>
        <p:txBody>
          <a:bodyPr/>
          <a:lstStyle/>
          <a:p>
            <a:fld id="{2E29865D-58E5-3443-B699-57932B9F3E65}" type="datetimeFigureOut">
              <a:rPr lang="en-SA" smtClean="0"/>
              <a:t>08/17/2021</a:t>
            </a:fld>
            <a:endParaRPr lang="en-SA"/>
          </a:p>
        </p:txBody>
      </p:sp>
      <p:sp>
        <p:nvSpPr>
          <p:cNvPr id="5" name="Footer Placeholder 4">
            <a:extLst>
              <a:ext uri="{FF2B5EF4-FFF2-40B4-BE49-F238E27FC236}">
                <a16:creationId xmlns:a16="http://schemas.microsoft.com/office/drawing/2014/main" id="{BF70249C-EBCF-A944-94BD-565861B3D0EA}"/>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BD4ED13B-B74D-4542-A040-26E1552594D9}"/>
              </a:ext>
            </a:extLst>
          </p:cNvPr>
          <p:cNvSpPr>
            <a:spLocks noGrp="1"/>
          </p:cNvSpPr>
          <p:nvPr>
            <p:ph type="sldNum" sz="quarter" idx="12"/>
          </p:nvPr>
        </p:nvSpPr>
        <p:spPr/>
        <p:txBody>
          <a:bodyPr/>
          <a:lstStyle/>
          <a:p>
            <a:fld id="{569FAA14-7CB1-194D-BC47-C86802C30266}" type="slidenum">
              <a:rPr lang="en-SA" smtClean="0"/>
              <a:t>‹#›</a:t>
            </a:fld>
            <a:endParaRPr lang="en-SA"/>
          </a:p>
        </p:txBody>
      </p:sp>
    </p:spTree>
    <p:extLst>
      <p:ext uri="{BB962C8B-B14F-4D97-AF65-F5344CB8AC3E}">
        <p14:creationId xmlns:p14="http://schemas.microsoft.com/office/powerpoint/2010/main" val="402477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C9CB-CD37-8A49-BCFA-3079618F93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A"/>
          </a:p>
        </p:txBody>
      </p:sp>
      <p:sp>
        <p:nvSpPr>
          <p:cNvPr id="3" name="Text Placeholder 2">
            <a:extLst>
              <a:ext uri="{FF2B5EF4-FFF2-40B4-BE49-F238E27FC236}">
                <a16:creationId xmlns:a16="http://schemas.microsoft.com/office/drawing/2014/main" id="{7662077A-6FD0-8749-AA8A-073DB45AC8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C78FAA-E4B7-6544-A5E2-706570367DA7}"/>
              </a:ext>
            </a:extLst>
          </p:cNvPr>
          <p:cNvSpPr>
            <a:spLocks noGrp="1"/>
          </p:cNvSpPr>
          <p:nvPr>
            <p:ph type="dt" sz="half" idx="10"/>
          </p:nvPr>
        </p:nvSpPr>
        <p:spPr/>
        <p:txBody>
          <a:bodyPr/>
          <a:lstStyle/>
          <a:p>
            <a:fld id="{2E29865D-58E5-3443-B699-57932B9F3E65}" type="datetimeFigureOut">
              <a:rPr lang="en-SA" smtClean="0"/>
              <a:t>08/17/2021</a:t>
            </a:fld>
            <a:endParaRPr lang="en-SA"/>
          </a:p>
        </p:txBody>
      </p:sp>
      <p:sp>
        <p:nvSpPr>
          <p:cNvPr id="5" name="Footer Placeholder 4">
            <a:extLst>
              <a:ext uri="{FF2B5EF4-FFF2-40B4-BE49-F238E27FC236}">
                <a16:creationId xmlns:a16="http://schemas.microsoft.com/office/drawing/2014/main" id="{F6BC2ABD-DC2C-3E42-A4D3-364BBACE1EE6}"/>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E7C5E939-759A-8D40-8DD9-EF011B97A718}"/>
              </a:ext>
            </a:extLst>
          </p:cNvPr>
          <p:cNvSpPr>
            <a:spLocks noGrp="1"/>
          </p:cNvSpPr>
          <p:nvPr>
            <p:ph type="sldNum" sz="quarter" idx="12"/>
          </p:nvPr>
        </p:nvSpPr>
        <p:spPr/>
        <p:txBody>
          <a:bodyPr/>
          <a:lstStyle/>
          <a:p>
            <a:fld id="{569FAA14-7CB1-194D-BC47-C86802C30266}" type="slidenum">
              <a:rPr lang="en-SA" smtClean="0"/>
              <a:t>‹#›</a:t>
            </a:fld>
            <a:endParaRPr lang="en-SA"/>
          </a:p>
        </p:txBody>
      </p:sp>
    </p:spTree>
    <p:extLst>
      <p:ext uri="{BB962C8B-B14F-4D97-AF65-F5344CB8AC3E}">
        <p14:creationId xmlns:p14="http://schemas.microsoft.com/office/powerpoint/2010/main" val="20662627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99EC1-AA07-E140-AF5F-1B5B58D99B54}"/>
              </a:ext>
            </a:extLst>
          </p:cNvPr>
          <p:cNvSpPr>
            <a:spLocks noGrp="1"/>
          </p:cNvSpPr>
          <p:nvPr>
            <p:ph type="title"/>
          </p:nvPr>
        </p:nvSpPr>
        <p:spPr/>
        <p:txBody>
          <a:bodyPr/>
          <a:lstStyle/>
          <a:p>
            <a:r>
              <a:rPr lang="en-US"/>
              <a:t>Click to edit Master title style</a:t>
            </a:r>
            <a:endParaRPr lang="en-SA"/>
          </a:p>
        </p:txBody>
      </p:sp>
      <p:sp>
        <p:nvSpPr>
          <p:cNvPr id="3" name="Content Placeholder 2">
            <a:extLst>
              <a:ext uri="{FF2B5EF4-FFF2-40B4-BE49-F238E27FC236}">
                <a16:creationId xmlns:a16="http://schemas.microsoft.com/office/drawing/2014/main" id="{628E5A34-19AF-AB4E-9655-902543DA0B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Content Placeholder 3">
            <a:extLst>
              <a:ext uri="{FF2B5EF4-FFF2-40B4-BE49-F238E27FC236}">
                <a16:creationId xmlns:a16="http://schemas.microsoft.com/office/drawing/2014/main" id="{B83FCBEA-CD8C-CC4A-8409-AECDEE03FF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5" name="Date Placeholder 4">
            <a:extLst>
              <a:ext uri="{FF2B5EF4-FFF2-40B4-BE49-F238E27FC236}">
                <a16:creationId xmlns:a16="http://schemas.microsoft.com/office/drawing/2014/main" id="{7322F699-C015-6941-AD14-8A389AF8A859}"/>
              </a:ext>
            </a:extLst>
          </p:cNvPr>
          <p:cNvSpPr>
            <a:spLocks noGrp="1"/>
          </p:cNvSpPr>
          <p:nvPr>
            <p:ph type="dt" sz="half" idx="10"/>
          </p:nvPr>
        </p:nvSpPr>
        <p:spPr/>
        <p:txBody>
          <a:bodyPr/>
          <a:lstStyle/>
          <a:p>
            <a:fld id="{2E29865D-58E5-3443-B699-57932B9F3E65}" type="datetimeFigureOut">
              <a:rPr lang="en-SA" smtClean="0"/>
              <a:t>08/17/2021</a:t>
            </a:fld>
            <a:endParaRPr lang="en-SA"/>
          </a:p>
        </p:txBody>
      </p:sp>
      <p:sp>
        <p:nvSpPr>
          <p:cNvPr id="6" name="Footer Placeholder 5">
            <a:extLst>
              <a:ext uri="{FF2B5EF4-FFF2-40B4-BE49-F238E27FC236}">
                <a16:creationId xmlns:a16="http://schemas.microsoft.com/office/drawing/2014/main" id="{98DB25F4-577D-4A40-9F99-08078C3F61EB}"/>
              </a:ext>
            </a:extLst>
          </p:cNvPr>
          <p:cNvSpPr>
            <a:spLocks noGrp="1"/>
          </p:cNvSpPr>
          <p:nvPr>
            <p:ph type="ftr" sz="quarter" idx="11"/>
          </p:nvPr>
        </p:nvSpPr>
        <p:spPr/>
        <p:txBody>
          <a:bodyPr/>
          <a:lstStyle/>
          <a:p>
            <a:endParaRPr lang="en-SA"/>
          </a:p>
        </p:txBody>
      </p:sp>
      <p:sp>
        <p:nvSpPr>
          <p:cNvPr id="7" name="Slide Number Placeholder 6">
            <a:extLst>
              <a:ext uri="{FF2B5EF4-FFF2-40B4-BE49-F238E27FC236}">
                <a16:creationId xmlns:a16="http://schemas.microsoft.com/office/drawing/2014/main" id="{D15B8D76-E28A-3A45-A6DE-90A7B490449A}"/>
              </a:ext>
            </a:extLst>
          </p:cNvPr>
          <p:cNvSpPr>
            <a:spLocks noGrp="1"/>
          </p:cNvSpPr>
          <p:nvPr>
            <p:ph type="sldNum" sz="quarter" idx="12"/>
          </p:nvPr>
        </p:nvSpPr>
        <p:spPr/>
        <p:txBody>
          <a:bodyPr/>
          <a:lstStyle/>
          <a:p>
            <a:fld id="{569FAA14-7CB1-194D-BC47-C86802C30266}" type="slidenum">
              <a:rPr lang="en-SA" smtClean="0"/>
              <a:t>‹#›</a:t>
            </a:fld>
            <a:endParaRPr lang="en-SA"/>
          </a:p>
        </p:txBody>
      </p:sp>
    </p:spTree>
    <p:extLst>
      <p:ext uri="{BB962C8B-B14F-4D97-AF65-F5344CB8AC3E}">
        <p14:creationId xmlns:p14="http://schemas.microsoft.com/office/powerpoint/2010/main" val="2080084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E13FAAAE-9762-D14B-80A1-2529D526AB27}"/>
              </a:ext>
            </a:extLst>
          </p:cNvPr>
          <p:cNvPicPr>
            <a:picLocks noChangeAspect="1"/>
          </p:cNvPicPr>
          <p:nvPr userDrawn="1"/>
        </p:nvPicPr>
        <p:blipFill>
          <a:blip r:embed="rId2"/>
          <a:stretch>
            <a:fillRect/>
          </a:stretch>
        </p:blipFill>
        <p:spPr>
          <a:xfrm>
            <a:off x="0" y="0"/>
            <a:ext cx="12192000" cy="6858000"/>
          </a:xfrm>
          <a:prstGeom prst="rect">
            <a:avLst/>
          </a:prstGeom>
          <a:blipFill>
            <a:blip r:embed="rId3"/>
            <a:stretch>
              <a:fillRect/>
            </a:stretch>
          </a:blipFill>
        </p:spPr>
      </p:pic>
      <p:sp>
        <p:nvSpPr>
          <p:cNvPr id="3" name="Subtitle 2">
            <a:extLst>
              <a:ext uri="{FF2B5EF4-FFF2-40B4-BE49-F238E27FC236}">
                <a16:creationId xmlns:a16="http://schemas.microsoft.com/office/drawing/2014/main" id="{6E49155B-B8EA-594C-B6F5-4CE9E433EC26}"/>
              </a:ext>
            </a:extLst>
          </p:cNvPr>
          <p:cNvSpPr>
            <a:spLocks noGrp="1"/>
          </p:cNvSpPr>
          <p:nvPr>
            <p:ph type="subTitle" idx="1"/>
          </p:nvPr>
        </p:nvSpPr>
        <p:spPr>
          <a:xfrm>
            <a:off x="356841" y="5759451"/>
            <a:ext cx="6120159" cy="698499"/>
          </a:xfrm>
        </p:spPr>
        <p:txBody>
          <a:bodyP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itle 3">
            <a:extLst>
              <a:ext uri="{FF2B5EF4-FFF2-40B4-BE49-F238E27FC236}">
                <a16:creationId xmlns:a16="http://schemas.microsoft.com/office/drawing/2014/main" id="{93C46900-ACA7-B546-8A78-DFF39C7FE4BE}"/>
              </a:ext>
            </a:extLst>
          </p:cNvPr>
          <p:cNvSpPr>
            <a:spLocks noGrp="1"/>
          </p:cNvSpPr>
          <p:nvPr>
            <p:ph type="title"/>
          </p:nvPr>
        </p:nvSpPr>
        <p:spPr>
          <a:xfrm>
            <a:off x="356841" y="1422676"/>
            <a:ext cx="6257321" cy="2620700"/>
          </a:xfrm>
        </p:spPr>
        <p:txBody>
          <a:bodyPr/>
          <a:lstStyle>
            <a:lvl1pPr>
              <a:defRPr>
                <a:solidFill>
                  <a:schemeClr val="accent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B8EF785A-12A7-BF4E-8B1A-7E51C2F76C92}"/>
              </a:ext>
            </a:extLst>
          </p:cNvPr>
          <p:cNvPicPr>
            <a:picLocks noChangeAspect="1"/>
          </p:cNvPicPr>
          <p:nvPr userDrawn="1"/>
        </p:nvPicPr>
        <p:blipFill>
          <a:blip r:embed="rId4"/>
          <a:stretch>
            <a:fillRect/>
          </a:stretch>
        </p:blipFill>
        <p:spPr>
          <a:xfrm>
            <a:off x="10233027" y="110158"/>
            <a:ext cx="1828798" cy="1051893"/>
          </a:xfrm>
          <a:prstGeom prst="rect">
            <a:avLst/>
          </a:prstGeom>
        </p:spPr>
      </p:pic>
    </p:spTree>
    <p:extLst>
      <p:ext uri="{BB962C8B-B14F-4D97-AF65-F5344CB8AC3E}">
        <p14:creationId xmlns:p14="http://schemas.microsoft.com/office/powerpoint/2010/main" val="893210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C60B0-155A-A14B-8F83-E4CC25ADDB09}"/>
              </a:ext>
            </a:extLst>
          </p:cNvPr>
          <p:cNvSpPr>
            <a:spLocks noGrp="1"/>
          </p:cNvSpPr>
          <p:nvPr>
            <p:ph type="title"/>
          </p:nvPr>
        </p:nvSpPr>
        <p:spPr>
          <a:xfrm>
            <a:off x="839788" y="365125"/>
            <a:ext cx="10515600" cy="1325563"/>
          </a:xfrm>
        </p:spPr>
        <p:txBody>
          <a:bodyPr/>
          <a:lstStyle/>
          <a:p>
            <a:r>
              <a:rPr lang="en-US"/>
              <a:t>Click to edit Master title style</a:t>
            </a:r>
            <a:endParaRPr lang="en-SA"/>
          </a:p>
        </p:txBody>
      </p:sp>
      <p:sp>
        <p:nvSpPr>
          <p:cNvPr id="3" name="Text Placeholder 2">
            <a:extLst>
              <a:ext uri="{FF2B5EF4-FFF2-40B4-BE49-F238E27FC236}">
                <a16:creationId xmlns:a16="http://schemas.microsoft.com/office/drawing/2014/main" id="{2A0B0BEC-C9A4-2244-9E20-9B632F698B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C7FECD-FA58-0B49-888C-1CA874A38E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5" name="Text Placeholder 4">
            <a:extLst>
              <a:ext uri="{FF2B5EF4-FFF2-40B4-BE49-F238E27FC236}">
                <a16:creationId xmlns:a16="http://schemas.microsoft.com/office/drawing/2014/main" id="{75F01E03-AED0-A24B-8894-FF523D08FF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449F10-9B3C-3144-8477-EE48ABF502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7" name="Date Placeholder 6">
            <a:extLst>
              <a:ext uri="{FF2B5EF4-FFF2-40B4-BE49-F238E27FC236}">
                <a16:creationId xmlns:a16="http://schemas.microsoft.com/office/drawing/2014/main" id="{01C73D16-9D7B-8C4D-99C3-3555C5802EBD}"/>
              </a:ext>
            </a:extLst>
          </p:cNvPr>
          <p:cNvSpPr>
            <a:spLocks noGrp="1"/>
          </p:cNvSpPr>
          <p:nvPr>
            <p:ph type="dt" sz="half" idx="10"/>
          </p:nvPr>
        </p:nvSpPr>
        <p:spPr/>
        <p:txBody>
          <a:bodyPr/>
          <a:lstStyle/>
          <a:p>
            <a:fld id="{2E29865D-58E5-3443-B699-57932B9F3E65}" type="datetimeFigureOut">
              <a:rPr lang="en-SA" smtClean="0"/>
              <a:t>08/17/2021</a:t>
            </a:fld>
            <a:endParaRPr lang="en-SA"/>
          </a:p>
        </p:txBody>
      </p:sp>
      <p:sp>
        <p:nvSpPr>
          <p:cNvPr id="8" name="Footer Placeholder 7">
            <a:extLst>
              <a:ext uri="{FF2B5EF4-FFF2-40B4-BE49-F238E27FC236}">
                <a16:creationId xmlns:a16="http://schemas.microsoft.com/office/drawing/2014/main" id="{E3E08B3F-94F6-5D42-B1EC-B7C136AC62E8}"/>
              </a:ext>
            </a:extLst>
          </p:cNvPr>
          <p:cNvSpPr>
            <a:spLocks noGrp="1"/>
          </p:cNvSpPr>
          <p:nvPr>
            <p:ph type="ftr" sz="quarter" idx="11"/>
          </p:nvPr>
        </p:nvSpPr>
        <p:spPr/>
        <p:txBody>
          <a:bodyPr/>
          <a:lstStyle/>
          <a:p>
            <a:endParaRPr lang="en-SA"/>
          </a:p>
        </p:txBody>
      </p:sp>
      <p:sp>
        <p:nvSpPr>
          <p:cNvPr id="9" name="Slide Number Placeholder 8">
            <a:extLst>
              <a:ext uri="{FF2B5EF4-FFF2-40B4-BE49-F238E27FC236}">
                <a16:creationId xmlns:a16="http://schemas.microsoft.com/office/drawing/2014/main" id="{820BAD5C-0384-4243-8004-0865D4BB145B}"/>
              </a:ext>
            </a:extLst>
          </p:cNvPr>
          <p:cNvSpPr>
            <a:spLocks noGrp="1"/>
          </p:cNvSpPr>
          <p:nvPr>
            <p:ph type="sldNum" sz="quarter" idx="12"/>
          </p:nvPr>
        </p:nvSpPr>
        <p:spPr/>
        <p:txBody>
          <a:bodyPr/>
          <a:lstStyle/>
          <a:p>
            <a:fld id="{569FAA14-7CB1-194D-BC47-C86802C30266}" type="slidenum">
              <a:rPr lang="en-SA" smtClean="0"/>
              <a:t>‹#›</a:t>
            </a:fld>
            <a:endParaRPr lang="en-SA"/>
          </a:p>
        </p:txBody>
      </p:sp>
    </p:spTree>
    <p:extLst>
      <p:ext uri="{BB962C8B-B14F-4D97-AF65-F5344CB8AC3E}">
        <p14:creationId xmlns:p14="http://schemas.microsoft.com/office/powerpoint/2010/main" val="5116829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0B70E-7C0F-D243-867E-6C27EE0BF006}"/>
              </a:ext>
            </a:extLst>
          </p:cNvPr>
          <p:cNvSpPr>
            <a:spLocks noGrp="1"/>
          </p:cNvSpPr>
          <p:nvPr>
            <p:ph type="title"/>
          </p:nvPr>
        </p:nvSpPr>
        <p:spPr/>
        <p:txBody>
          <a:bodyPr/>
          <a:lstStyle/>
          <a:p>
            <a:r>
              <a:rPr lang="en-US"/>
              <a:t>Click to edit Master title style</a:t>
            </a:r>
            <a:endParaRPr lang="en-SA"/>
          </a:p>
        </p:txBody>
      </p:sp>
      <p:sp>
        <p:nvSpPr>
          <p:cNvPr id="3" name="Date Placeholder 2">
            <a:extLst>
              <a:ext uri="{FF2B5EF4-FFF2-40B4-BE49-F238E27FC236}">
                <a16:creationId xmlns:a16="http://schemas.microsoft.com/office/drawing/2014/main" id="{3325B0E0-4E63-1045-BD83-C058AAB6343A}"/>
              </a:ext>
            </a:extLst>
          </p:cNvPr>
          <p:cNvSpPr>
            <a:spLocks noGrp="1"/>
          </p:cNvSpPr>
          <p:nvPr>
            <p:ph type="dt" sz="half" idx="10"/>
          </p:nvPr>
        </p:nvSpPr>
        <p:spPr/>
        <p:txBody>
          <a:bodyPr/>
          <a:lstStyle/>
          <a:p>
            <a:fld id="{2E29865D-58E5-3443-B699-57932B9F3E65}" type="datetimeFigureOut">
              <a:rPr lang="en-SA" smtClean="0"/>
              <a:t>08/17/2021</a:t>
            </a:fld>
            <a:endParaRPr lang="en-SA"/>
          </a:p>
        </p:txBody>
      </p:sp>
      <p:sp>
        <p:nvSpPr>
          <p:cNvPr id="4" name="Footer Placeholder 3">
            <a:extLst>
              <a:ext uri="{FF2B5EF4-FFF2-40B4-BE49-F238E27FC236}">
                <a16:creationId xmlns:a16="http://schemas.microsoft.com/office/drawing/2014/main" id="{0772AE87-4FEA-8A4F-A819-D0BB7B2DAA90}"/>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FEC7AC83-B084-C843-AD2B-435BDE739AB6}"/>
              </a:ext>
            </a:extLst>
          </p:cNvPr>
          <p:cNvSpPr>
            <a:spLocks noGrp="1"/>
          </p:cNvSpPr>
          <p:nvPr>
            <p:ph type="sldNum" sz="quarter" idx="12"/>
          </p:nvPr>
        </p:nvSpPr>
        <p:spPr/>
        <p:txBody>
          <a:bodyPr/>
          <a:lstStyle/>
          <a:p>
            <a:fld id="{569FAA14-7CB1-194D-BC47-C86802C30266}" type="slidenum">
              <a:rPr lang="en-SA" smtClean="0"/>
              <a:t>‹#›</a:t>
            </a:fld>
            <a:endParaRPr lang="en-SA"/>
          </a:p>
        </p:txBody>
      </p:sp>
    </p:spTree>
    <p:extLst>
      <p:ext uri="{BB962C8B-B14F-4D97-AF65-F5344CB8AC3E}">
        <p14:creationId xmlns:p14="http://schemas.microsoft.com/office/powerpoint/2010/main" val="3171319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F0CA51-EDFC-3B42-B185-B23EAB1711FD}"/>
              </a:ext>
            </a:extLst>
          </p:cNvPr>
          <p:cNvSpPr>
            <a:spLocks noGrp="1"/>
          </p:cNvSpPr>
          <p:nvPr>
            <p:ph type="dt" sz="half" idx="10"/>
          </p:nvPr>
        </p:nvSpPr>
        <p:spPr/>
        <p:txBody>
          <a:bodyPr/>
          <a:lstStyle/>
          <a:p>
            <a:fld id="{2E29865D-58E5-3443-B699-57932B9F3E65}" type="datetimeFigureOut">
              <a:rPr lang="en-SA" smtClean="0"/>
              <a:t>08/17/2021</a:t>
            </a:fld>
            <a:endParaRPr lang="en-SA"/>
          </a:p>
        </p:txBody>
      </p:sp>
      <p:sp>
        <p:nvSpPr>
          <p:cNvPr id="3" name="Footer Placeholder 2">
            <a:extLst>
              <a:ext uri="{FF2B5EF4-FFF2-40B4-BE49-F238E27FC236}">
                <a16:creationId xmlns:a16="http://schemas.microsoft.com/office/drawing/2014/main" id="{D68076ED-A4E9-3A42-A1A2-6BDE96DB3776}"/>
              </a:ext>
            </a:extLst>
          </p:cNvPr>
          <p:cNvSpPr>
            <a:spLocks noGrp="1"/>
          </p:cNvSpPr>
          <p:nvPr>
            <p:ph type="ftr" sz="quarter" idx="11"/>
          </p:nvPr>
        </p:nvSpPr>
        <p:spPr/>
        <p:txBody>
          <a:bodyPr/>
          <a:lstStyle/>
          <a:p>
            <a:endParaRPr lang="en-SA"/>
          </a:p>
        </p:txBody>
      </p:sp>
      <p:sp>
        <p:nvSpPr>
          <p:cNvPr id="4" name="Slide Number Placeholder 3">
            <a:extLst>
              <a:ext uri="{FF2B5EF4-FFF2-40B4-BE49-F238E27FC236}">
                <a16:creationId xmlns:a16="http://schemas.microsoft.com/office/drawing/2014/main" id="{308D825B-855B-D845-8799-13E5AF36E097}"/>
              </a:ext>
            </a:extLst>
          </p:cNvPr>
          <p:cNvSpPr>
            <a:spLocks noGrp="1"/>
          </p:cNvSpPr>
          <p:nvPr>
            <p:ph type="sldNum" sz="quarter" idx="12"/>
          </p:nvPr>
        </p:nvSpPr>
        <p:spPr/>
        <p:txBody>
          <a:bodyPr/>
          <a:lstStyle/>
          <a:p>
            <a:fld id="{569FAA14-7CB1-194D-BC47-C86802C30266}" type="slidenum">
              <a:rPr lang="en-SA" smtClean="0"/>
              <a:t>‹#›</a:t>
            </a:fld>
            <a:endParaRPr lang="en-SA"/>
          </a:p>
        </p:txBody>
      </p:sp>
    </p:spTree>
    <p:extLst>
      <p:ext uri="{BB962C8B-B14F-4D97-AF65-F5344CB8AC3E}">
        <p14:creationId xmlns:p14="http://schemas.microsoft.com/office/powerpoint/2010/main" val="697848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DC39-1688-404A-B250-362D4896EC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A"/>
          </a:p>
        </p:txBody>
      </p:sp>
      <p:sp>
        <p:nvSpPr>
          <p:cNvPr id="3" name="Content Placeholder 2">
            <a:extLst>
              <a:ext uri="{FF2B5EF4-FFF2-40B4-BE49-F238E27FC236}">
                <a16:creationId xmlns:a16="http://schemas.microsoft.com/office/drawing/2014/main" id="{DDF983C9-34E4-6F4A-B529-A9E2DB75FB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Text Placeholder 3">
            <a:extLst>
              <a:ext uri="{FF2B5EF4-FFF2-40B4-BE49-F238E27FC236}">
                <a16:creationId xmlns:a16="http://schemas.microsoft.com/office/drawing/2014/main" id="{873C875F-B7A5-7743-8048-254B7940A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461771-D23B-074C-AE1C-200DB6CCF075}"/>
              </a:ext>
            </a:extLst>
          </p:cNvPr>
          <p:cNvSpPr>
            <a:spLocks noGrp="1"/>
          </p:cNvSpPr>
          <p:nvPr>
            <p:ph type="dt" sz="half" idx="10"/>
          </p:nvPr>
        </p:nvSpPr>
        <p:spPr/>
        <p:txBody>
          <a:bodyPr/>
          <a:lstStyle/>
          <a:p>
            <a:fld id="{2E29865D-58E5-3443-B699-57932B9F3E65}" type="datetimeFigureOut">
              <a:rPr lang="en-SA" smtClean="0"/>
              <a:t>08/17/2021</a:t>
            </a:fld>
            <a:endParaRPr lang="en-SA"/>
          </a:p>
        </p:txBody>
      </p:sp>
      <p:sp>
        <p:nvSpPr>
          <p:cNvPr id="6" name="Footer Placeholder 5">
            <a:extLst>
              <a:ext uri="{FF2B5EF4-FFF2-40B4-BE49-F238E27FC236}">
                <a16:creationId xmlns:a16="http://schemas.microsoft.com/office/drawing/2014/main" id="{614E68C5-7FF4-E14A-8528-2FAF373316E6}"/>
              </a:ext>
            </a:extLst>
          </p:cNvPr>
          <p:cNvSpPr>
            <a:spLocks noGrp="1"/>
          </p:cNvSpPr>
          <p:nvPr>
            <p:ph type="ftr" sz="quarter" idx="11"/>
          </p:nvPr>
        </p:nvSpPr>
        <p:spPr/>
        <p:txBody>
          <a:bodyPr/>
          <a:lstStyle/>
          <a:p>
            <a:endParaRPr lang="en-SA"/>
          </a:p>
        </p:txBody>
      </p:sp>
      <p:sp>
        <p:nvSpPr>
          <p:cNvPr id="7" name="Slide Number Placeholder 6">
            <a:extLst>
              <a:ext uri="{FF2B5EF4-FFF2-40B4-BE49-F238E27FC236}">
                <a16:creationId xmlns:a16="http://schemas.microsoft.com/office/drawing/2014/main" id="{788C9517-FCC9-3A47-9B2E-959B949DA550}"/>
              </a:ext>
            </a:extLst>
          </p:cNvPr>
          <p:cNvSpPr>
            <a:spLocks noGrp="1"/>
          </p:cNvSpPr>
          <p:nvPr>
            <p:ph type="sldNum" sz="quarter" idx="12"/>
          </p:nvPr>
        </p:nvSpPr>
        <p:spPr/>
        <p:txBody>
          <a:bodyPr/>
          <a:lstStyle/>
          <a:p>
            <a:fld id="{569FAA14-7CB1-194D-BC47-C86802C30266}" type="slidenum">
              <a:rPr lang="en-SA" smtClean="0"/>
              <a:t>‹#›</a:t>
            </a:fld>
            <a:endParaRPr lang="en-SA"/>
          </a:p>
        </p:txBody>
      </p:sp>
    </p:spTree>
    <p:extLst>
      <p:ext uri="{BB962C8B-B14F-4D97-AF65-F5344CB8AC3E}">
        <p14:creationId xmlns:p14="http://schemas.microsoft.com/office/powerpoint/2010/main" val="3812088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6DEB-82C9-3E45-8026-D4FD353857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A"/>
          </a:p>
        </p:txBody>
      </p:sp>
      <p:sp>
        <p:nvSpPr>
          <p:cNvPr id="3" name="Picture Placeholder 2">
            <a:extLst>
              <a:ext uri="{FF2B5EF4-FFF2-40B4-BE49-F238E27FC236}">
                <a16:creationId xmlns:a16="http://schemas.microsoft.com/office/drawing/2014/main" id="{4CCF4F61-6583-9A43-BF99-6742E7CDA1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A"/>
          </a:p>
        </p:txBody>
      </p:sp>
      <p:sp>
        <p:nvSpPr>
          <p:cNvPr id="4" name="Text Placeholder 3">
            <a:extLst>
              <a:ext uri="{FF2B5EF4-FFF2-40B4-BE49-F238E27FC236}">
                <a16:creationId xmlns:a16="http://schemas.microsoft.com/office/drawing/2014/main" id="{FC1998D9-64ED-2246-BBF2-5BA60943B4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76C71C-3357-054A-B29E-F5468DF797C5}"/>
              </a:ext>
            </a:extLst>
          </p:cNvPr>
          <p:cNvSpPr>
            <a:spLocks noGrp="1"/>
          </p:cNvSpPr>
          <p:nvPr>
            <p:ph type="dt" sz="half" idx="10"/>
          </p:nvPr>
        </p:nvSpPr>
        <p:spPr/>
        <p:txBody>
          <a:bodyPr/>
          <a:lstStyle/>
          <a:p>
            <a:fld id="{2E29865D-58E5-3443-B699-57932B9F3E65}" type="datetimeFigureOut">
              <a:rPr lang="en-SA" smtClean="0"/>
              <a:t>08/17/2021</a:t>
            </a:fld>
            <a:endParaRPr lang="en-SA"/>
          </a:p>
        </p:txBody>
      </p:sp>
      <p:sp>
        <p:nvSpPr>
          <p:cNvPr id="6" name="Footer Placeholder 5">
            <a:extLst>
              <a:ext uri="{FF2B5EF4-FFF2-40B4-BE49-F238E27FC236}">
                <a16:creationId xmlns:a16="http://schemas.microsoft.com/office/drawing/2014/main" id="{E1160004-8C97-E04A-8F1F-80BBA1120894}"/>
              </a:ext>
            </a:extLst>
          </p:cNvPr>
          <p:cNvSpPr>
            <a:spLocks noGrp="1"/>
          </p:cNvSpPr>
          <p:nvPr>
            <p:ph type="ftr" sz="quarter" idx="11"/>
          </p:nvPr>
        </p:nvSpPr>
        <p:spPr/>
        <p:txBody>
          <a:bodyPr/>
          <a:lstStyle/>
          <a:p>
            <a:endParaRPr lang="en-SA"/>
          </a:p>
        </p:txBody>
      </p:sp>
      <p:sp>
        <p:nvSpPr>
          <p:cNvPr id="7" name="Slide Number Placeholder 6">
            <a:extLst>
              <a:ext uri="{FF2B5EF4-FFF2-40B4-BE49-F238E27FC236}">
                <a16:creationId xmlns:a16="http://schemas.microsoft.com/office/drawing/2014/main" id="{11321A4D-9703-5046-8DDD-833A671CF424}"/>
              </a:ext>
            </a:extLst>
          </p:cNvPr>
          <p:cNvSpPr>
            <a:spLocks noGrp="1"/>
          </p:cNvSpPr>
          <p:nvPr>
            <p:ph type="sldNum" sz="quarter" idx="12"/>
          </p:nvPr>
        </p:nvSpPr>
        <p:spPr/>
        <p:txBody>
          <a:bodyPr/>
          <a:lstStyle/>
          <a:p>
            <a:fld id="{569FAA14-7CB1-194D-BC47-C86802C30266}" type="slidenum">
              <a:rPr lang="en-SA" smtClean="0"/>
              <a:t>‹#›</a:t>
            </a:fld>
            <a:endParaRPr lang="en-SA"/>
          </a:p>
        </p:txBody>
      </p:sp>
    </p:spTree>
    <p:extLst>
      <p:ext uri="{BB962C8B-B14F-4D97-AF65-F5344CB8AC3E}">
        <p14:creationId xmlns:p14="http://schemas.microsoft.com/office/powerpoint/2010/main" val="17394153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18F6-A1FC-FF41-8FE9-6D359FE1B850}"/>
              </a:ext>
            </a:extLst>
          </p:cNvPr>
          <p:cNvSpPr>
            <a:spLocks noGrp="1"/>
          </p:cNvSpPr>
          <p:nvPr>
            <p:ph type="title"/>
          </p:nvPr>
        </p:nvSpPr>
        <p:spPr/>
        <p:txBody>
          <a:bodyPr/>
          <a:lstStyle/>
          <a:p>
            <a:r>
              <a:rPr lang="en-US"/>
              <a:t>Click to edit Master title style</a:t>
            </a:r>
            <a:endParaRPr lang="en-SA"/>
          </a:p>
        </p:txBody>
      </p:sp>
      <p:sp>
        <p:nvSpPr>
          <p:cNvPr id="3" name="Vertical Text Placeholder 2">
            <a:extLst>
              <a:ext uri="{FF2B5EF4-FFF2-40B4-BE49-F238E27FC236}">
                <a16:creationId xmlns:a16="http://schemas.microsoft.com/office/drawing/2014/main" id="{F80B1284-7F0C-4D41-8ABC-0958007772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Date Placeholder 3">
            <a:extLst>
              <a:ext uri="{FF2B5EF4-FFF2-40B4-BE49-F238E27FC236}">
                <a16:creationId xmlns:a16="http://schemas.microsoft.com/office/drawing/2014/main" id="{5F4CFD71-3D7D-8F49-9BEC-803DFD997AAA}"/>
              </a:ext>
            </a:extLst>
          </p:cNvPr>
          <p:cNvSpPr>
            <a:spLocks noGrp="1"/>
          </p:cNvSpPr>
          <p:nvPr>
            <p:ph type="dt" sz="half" idx="10"/>
          </p:nvPr>
        </p:nvSpPr>
        <p:spPr/>
        <p:txBody>
          <a:bodyPr/>
          <a:lstStyle/>
          <a:p>
            <a:fld id="{2E29865D-58E5-3443-B699-57932B9F3E65}" type="datetimeFigureOut">
              <a:rPr lang="en-SA" smtClean="0"/>
              <a:t>08/17/2021</a:t>
            </a:fld>
            <a:endParaRPr lang="en-SA"/>
          </a:p>
        </p:txBody>
      </p:sp>
      <p:sp>
        <p:nvSpPr>
          <p:cNvPr id="5" name="Footer Placeholder 4">
            <a:extLst>
              <a:ext uri="{FF2B5EF4-FFF2-40B4-BE49-F238E27FC236}">
                <a16:creationId xmlns:a16="http://schemas.microsoft.com/office/drawing/2014/main" id="{A2784C11-9718-4541-B9D7-C737D80C4267}"/>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556337B2-6667-D84C-8875-39DDC3E3C31F}"/>
              </a:ext>
            </a:extLst>
          </p:cNvPr>
          <p:cNvSpPr>
            <a:spLocks noGrp="1"/>
          </p:cNvSpPr>
          <p:nvPr>
            <p:ph type="sldNum" sz="quarter" idx="12"/>
          </p:nvPr>
        </p:nvSpPr>
        <p:spPr/>
        <p:txBody>
          <a:bodyPr/>
          <a:lstStyle/>
          <a:p>
            <a:fld id="{569FAA14-7CB1-194D-BC47-C86802C30266}" type="slidenum">
              <a:rPr lang="en-SA" smtClean="0"/>
              <a:t>‹#›</a:t>
            </a:fld>
            <a:endParaRPr lang="en-SA"/>
          </a:p>
        </p:txBody>
      </p:sp>
    </p:spTree>
    <p:extLst>
      <p:ext uri="{BB962C8B-B14F-4D97-AF65-F5344CB8AC3E}">
        <p14:creationId xmlns:p14="http://schemas.microsoft.com/office/powerpoint/2010/main" val="23690444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CB5156-03C1-B846-9CAB-FE96B31261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A"/>
          </a:p>
        </p:txBody>
      </p:sp>
      <p:sp>
        <p:nvSpPr>
          <p:cNvPr id="3" name="Vertical Text Placeholder 2">
            <a:extLst>
              <a:ext uri="{FF2B5EF4-FFF2-40B4-BE49-F238E27FC236}">
                <a16:creationId xmlns:a16="http://schemas.microsoft.com/office/drawing/2014/main" id="{6A6C9ABF-8EF1-7640-ABED-BE0D7C5512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Date Placeholder 3">
            <a:extLst>
              <a:ext uri="{FF2B5EF4-FFF2-40B4-BE49-F238E27FC236}">
                <a16:creationId xmlns:a16="http://schemas.microsoft.com/office/drawing/2014/main" id="{4C567667-7DD9-AB49-B702-6D403D0D4F85}"/>
              </a:ext>
            </a:extLst>
          </p:cNvPr>
          <p:cNvSpPr>
            <a:spLocks noGrp="1"/>
          </p:cNvSpPr>
          <p:nvPr>
            <p:ph type="dt" sz="half" idx="10"/>
          </p:nvPr>
        </p:nvSpPr>
        <p:spPr/>
        <p:txBody>
          <a:bodyPr/>
          <a:lstStyle/>
          <a:p>
            <a:fld id="{2E29865D-58E5-3443-B699-57932B9F3E65}" type="datetimeFigureOut">
              <a:rPr lang="en-SA" smtClean="0"/>
              <a:t>08/17/2021</a:t>
            </a:fld>
            <a:endParaRPr lang="en-SA"/>
          </a:p>
        </p:txBody>
      </p:sp>
      <p:sp>
        <p:nvSpPr>
          <p:cNvPr id="5" name="Footer Placeholder 4">
            <a:extLst>
              <a:ext uri="{FF2B5EF4-FFF2-40B4-BE49-F238E27FC236}">
                <a16:creationId xmlns:a16="http://schemas.microsoft.com/office/drawing/2014/main" id="{1396A80B-4E70-4D46-BAF9-8F54AE6791BE}"/>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2B8BFB78-1F36-1547-903A-795DEFA16407}"/>
              </a:ext>
            </a:extLst>
          </p:cNvPr>
          <p:cNvSpPr>
            <a:spLocks noGrp="1"/>
          </p:cNvSpPr>
          <p:nvPr>
            <p:ph type="sldNum" sz="quarter" idx="12"/>
          </p:nvPr>
        </p:nvSpPr>
        <p:spPr/>
        <p:txBody>
          <a:bodyPr/>
          <a:lstStyle/>
          <a:p>
            <a:fld id="{569FAA14-7CB1-194D-BC47-C86802C30266}" type="slidenum">
              <a:rPr lang="en-SA" smtClean="0"/>
              <a:t>‹#›</a:t>
            </a:fld>
            <a:endParaRPr lang="en-SA"/>
          </a:p>
        </p:txBody>
      </p:sp>
    </p:spTree>
    <p:extLst>
      <p:ext uri="{BB962C8B-B14F-4D97-AF65-F5344CB8AC3E}">
        <p14:creationId xmlns:p14="http://schemas.microsoft.com/office/powerpoint/2010/main" val="244347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AE2850A7-C857-F640-A245-D3ED04DCBF9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6E49155B-B8EA-594C-B6F5-4CE9E433EC26}"/>
              </a:ext>
            </a:extLst>
          </p:cNvPr>
          <p:cNvSpPr>
            <a:spLocks noGrp="1"/>
          </p:cNvSpPr>
          <p:nvPr>
            <p:ph type="subTitle" idx="1"/>
          </p:nvPr>
        </p:nvSpPr>
        <p:spPr>
          <a:xfrm>
            <a:off x="356841" y="5759451"/>
            <a:ext cx="6120159" cy="698499"/>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itle 3">
            <a:extLst>
              <a:ext uri="{FF2B5EF4-FFF2-40B4-BE49-F238E27FC236}">
                <a16:creationId xmlns:a16="http://schemas.microsoft.com/office/drawing/2014/main" id="{93C46900-ACA7-B546-8A78-DFF39C7FE4BE}"/>
              </a:ext>
            </a:extLst>
          </p:cNvPr>
          <p:cNvSpPr>
            <a:spLocks noGrp="1"/>
          </p:cNvSpPr>
          <p:nvPr>
            <p:ph type="title"/>
          </p:nvPr>
        </p:nvSpPr>
        <p:spPr>
          <a:xfrm>
            <a:off x="356841" y="1323821"/>
            <a:ext cx="6257321" cy="2620700"/>
          </a:xfrm>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293155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9" name="Picture 8" descr="A rainbow in the background&#10;&#10;Description automatically generated">
            <a:extLst>
              <a:ext uri="{FF2B5EF4-FFF2-40B4-BE49-F238E27FC236}">
                <a16:creationId xmlns:a16="http://schemas.microsoft.com/office/drawing/2014/main" id="{DDA0824C-0E96-CB4D-AC3A-16819EC5F14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93C46900-ACA7-B546-8A78-DFF39C7FE4BE}"/>
              </a:ext>
            </a:extLst>
          </p:cNvPr>
          <p:cNvSpPr>
            <a:spLocks noGrp="1"/>
          </p:cNvSpPr>
          <p:nvPr>
            <p:ph type="title" hasCustomPrompt="1"/>
          </p:nvPr>
        </p:nvSpPr>
        <p:spPr>
          <a:xfrm>
            <a:off x="356839" y="1706881"/>
            <a:ext cx="6257321" cy="2620700"/>
          </a:xfrm>
        </p:spPr>
        <p:txBody>
          <a:bodyPr/>
          <a:lstStyle>
            <a:lvl1pPr>
              <a:defRPr>
                <a:solidFill>
                  <a:schemeClr val="accent1"/>
                </a:solidFill>
              </a:defRPr>
            </a:lvl1pPr>
          </a:lstStyle>
          <a:p>
            <a:r>
              <a:rPr lang="en-US" dirty="0"/>
              <a:t>Click to edit Section title style</a:t>
            </a:r>
          </a:p>
        </p:txBody>
      </p:sp>
      <p:sp>
        <p:nvSpPr>
          <p:cNvPr id="2" name="Date Placeholder 1">
            <a:extLst>
              <a:ext uri="{FF2B5EF4-FFF2-40B4-BE49-F238E27FC236}">
                <a16:creationId xmlns:a16="http://schemas.microsoft.com/office/drawing/2014/main" id="{FF9FA60F-723B-4849-9D43-9FFB5AE2DA86}"/>
              </a:ext>
            </a:extLst>
          </p:cNvPr>
          <p:cNvSpPr>
            <a:spLocks noGrp="1"/>
          </p:cNvSpPr>
          <p:nvPr>
            <p:ph type="dt" sz="half" idx="10"/>
          </p:nvPr>
        </p:nvSpPr>
        <p:spPr/>
        <p:txBody>
          <a:bodyPr/>
          <a:lstStyle/>
          <a:p>
            <a:fld id="{85D31FCA-DF6E-5F4E-B084-EB91B75141BF}" type="datetimeFigureOut">
              <a:rPr lang="en-US" smtClean="0"/>
              <a:pPr/>
              <a:t>8/17/2021</a:t>
            </a:fld>
            <a:endParaRPr lang="en-US" dirty="0"/>
          </a:p>
        </p:txBody>
      </p:sp>
      <p:sp>
        <p:nvSpPr>
          <p:cNvPr id="6" name="Footer Placeholder 5">
            <a:extLst>
              <a:ext uri="{FF2B5EF4-FFF2-40B4-BE49-F238E27FC236}">
                <a16:creationId xmlns:a16="http://schemas.microsoft.com/office/drawing/2014/main" id="{AE697897-0FAA-2448-90E0-B637AE169C4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2A04376-D4DE-374E-A922-B55E7A90FA0C}"/>
              </a:ext>
            </a:extLst>
          </p:cNvPr>
          <p:cNvSpPr>
            <a:spLocks noGrp="1"/>
          </p:cNvSpPr>
          <p:nvPr>
            <p:ph type="sldNum" sz="quarter" idx="12"/>
          </p:nvPr>
        </p:nvSpPr>
        <p:spPr/>
        <p:txBody>
          <a:bodyPr/>
          <a:lstStyle/>
          <a:p>
            <a:fld id="{A91C39B3-71BA-C04A-8F90-02179B3D98C0}" type="slidenum">
              <a:rPr lang="en-US" smtClean="0"/>
              <a:pPr/>
              <a:t>‹#›</a:t>
            </a:fld>
            <a:endParaRPr lang="en-US" dirty="0"/>
          </a:p>
        </p:txBody>
      </p:sp>
    </p:spTree>
    <p:extLst>
      <p:ext uri="{BB962C8B-B14F-4D97-AF65-F5344CB8AC3E}">
        <p14:creationId xmlns:p14="http://schemas.microsoft.com/office/powerpoint/2010/main" val="424825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76BF5FB0-46CB-DD4F-B400-C591E637107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93C46900-ACA7-B546-8A78-DFF39C7FE4BE}"/>
              </a:ext>
            </a:extLst>
          </p:cNvPr>
          <p:cNvSpPr>
            <a:spLocks noGrp="1"/>
          </p:cNvSpPr>
          <p:nvPr>
            <p:ph type="title" hasCustomPrompt="1"/>
          </p:nvPr>
        </p:nvSpPr>
        <p:spPr>
          <a:xfrm>
            <a:off x="356839" y="1706881"/>
            <a:ext cx="6257321" cy="2620700"/>
          </a:xfrm>
        </p:spPr>
        <p:txBody>
          <a:bodyPr/>
          <a:lstStyle>
            <a:lvl1pPr>
              <a:defRPr>
                <a:solidFill>
                  <a:schemeClr val="bg1"/>
                </a:solidFill>
              </a:defRPr>
            </a:lvl1pPr>
          </a:lstStyle>
          <a:p>
            <a:r>
              <a:rPr lang="en-US" dirty="0"/>
              <a:t>Click to edit Section title style</a:t>
            </a:r>
          </a:p>
        </p:txBody>
      </p:sp>
      <p:pic>
        <p:nvPicPr>
          <p:cNvPr id="5" name="Picture 4">
            <a:extLst>
              <a:ext uri="{FF2B5EF4-FFF2-40B4-BE49-F238E27FC236}">
                <a16:creationId xmlns:a16="http://schemas.microsoft.com/office/drawing/2014/main" id="{B8EF785A-12A7-BF4E-8B1A-7E51C2F76C92}"/>
              </a:ext>
            </a:extLst>
          </p:cNvPr>
          <p:cNvPicPr>
            <a:picLocks noChangeAspect="1"/>
          </p:cNvPicPr>
          <p:nvPr userDrawn="1"/>
        </p:nvPicPr>
        <p:blipFill>
          <a:blip r:embed="rId3"/>
          <a:stretch>
            <a:fillRect/>
          </a:stretch>
        </p:blipFill>
        <p:spPr>
          <a:xfrm>
            <a:off x="10233027" y="110158"/>
            <a:ext cx="1828798" cy="1051892"/>
          </a:xfrm>
          <a:prstGeom prst="rect">
            <a:avLst/>
          </a:prstGeom>
        </p:spPr>
      </p:pic>
      <p:sp>
        <p:nvSpPr>
          <p:cNvPr id="2" name="Date Placeholder 1">
            <a:extLst>
              <a:ext uri="{FF2B5EF4-FFF2-40B4-BE49-F238E27FC236}">
                <a16:creationId xmlns:a16="http://schemas.microsoft.com/office/drawing/2014/main" id="{810BCEB5-9E29-D24C-8FBF-C7B71B49CFDE}"/>
              </a:ext>
            </a:extLst>
          </p:cNvPr>
          <p:cNvSpPr>
            <a:spLocks noGrp="1"/>
          </p:cNvSpPr>
          <p:nvPr>
            <p:ph type="dt" sz="half" idx="10"/>
          </p:nvPr>
        </p:nvSpPr>
        <p:spPr/>
        <p:txBody>
          <a:bodyPr/>
          <a:lstStyle/>
          <a:p>
            <a:fld id="{85D31FCA-DF6E-5F4E-B084-EB91B75141BF}" type="datetimeFigureOut">
              <a:rPr lang="en-US" smtClean="0"/>
              <a:pPr/>
              <a:t>8/17/2021</a:t>
            </a:fld>
            <a:endParaRPr lang="en-US" dirty="0"/>
          </a:p>
        </p:txBody>
      </p:sp>
      <p:sp>
        <p:nvSpPr>
          <p:cNvPr id="6" name="Footer Placeholder 5">
            <a:extLst>
              <a:ext uri="{FF2B5EF4-FFF2-40B4-BE49-F238E27FC236}">
                <a16:creationId xmlns:a16="http://schemas.microsoft.com/office/drawing/2014/main" id="{F7E38052-8F78-F34A-B28E-5B8D019862E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DF41CA6-79CF-A246-B731-18385BBCBD5C}"/>
              </a:ext>
            </a:extLst>
          </p:cNvPr>
          <p:cNvSpPr>
            <a:spLocks noGrp="1"/>
          </p:cNvSpPr>
          <p:nvPr>
            <p:ph type="sldNum" sz="quarter" idx="12"/>
          </p:nvPr>
        </p:nvSpPr>
        <p:spPr/>
        <p:txBody>
          <a:bodyPr/>
          <a:lstStyle/>
          <a:p>
            <a:fld id="{A91C39B3-71BA-C04A-8F90-02179B3D98C0}" type="slidenum">
              <a:rPr lang="en-US" smtClean="0"/>
              <a:pPr/>
              <a:t>‹#›</a:t>
            </a:fld>
            <a:endParaRPr lang="en-US" dirty="0"/>
          </a:p>
        </p:txBody>
      </p:sp>
    </p:spTree>
    <p:extLst>
      <p:ext uri="{BB962C8B-B14F-4D97-AF65-F5344CB8AC3E}">
        <p14:creationId xmlns:p14="http://schemas.microsoft.com/office/powerpoint/2010/main" val="3825941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E205A37-A425-E84B-9B5F-9F99803EA5DA}"/>
              </a:ext>
            </a:extLst>
          </p:cNvPr>
          <p:cNvSpPr>
            <a:spLocks noGrp="1"/>
          </p:cNvSpPr>
          <p:nvPr>
            <p:ph type="dt" sz="half" idx="10"/>
          </p:nvPr>
        </p:nvSpPr>
        <p:spPr/>
        <p:txBody>
          <a:bodyPr/>
          <a:lstStyle/>
          <a:p>
            <a:fld id="{85D31FCA-DF6E-5F4E-B084-EB91B75141BF}" type="datetimeFigureOut">
              <a:rPr lang="en-US" smtClean="0"/>
              <a:t>8/17/2021</a:t>
            </a:fld>
            <a:endParaRPr lang="en-US"/>
          </a:p>
        </p:txBody>
      </p:sp>
      <p:sp>
        <p:nvSpPr>
          <p:cNvPr id="5" name="Footer Placeholder 4">
            <a:extLst>
              <a:ext uri="{FF2B5EF4-FFF2-40B4-BE49-F238E27FC236}">
                <a16:creationId xmlns:a16="http://schemas.microsoft.com/office/drawing/2014/main" id="{57601EE2-DC7C-7747-80A2-341477D592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4E7C22-C114-BB4E-9675-4A6C0A655AD4}"/>
              </a:ext>
            </a:extLst>
          </p:cNvPr>
          <p:cNvSpPr>
            <a:spLocks noGrp="1"/>
          </p:cNvSpPr>
          <p:nvPr>
            <p:ph type="sldNum" sz="quarter" idx="12"/>
          </p:nvPr>
        </p:nvSpPr>
        <p:spPr/>
        <p:txBody>
          <a:bodyPr/>
          <a:lstStyle/>
          <a:p>
            <a:fld id="{A91C39B3-71BA-C04A-8F90-02179B3D98C0}" type="slidenum">
              <a:rPr lang="en-US" smtClean="0"/>
              <a:t>‹#›</a:t>
            </a:fld>
            <a:endParaRPr lang="en-US"/>
          </a:p>
        </p:txBody>
      </p:sp>
      <p:sp>
        <p:nvSpPr>
          <p:cNvPr id="7" name="Title 6">
            <a:extLst>
              <a:ext uri="{FF2B5EF4-FFF2-40B4-BE49-F238E27FC236}">
                <a16:creationId xmlns:a16="http://schemas.microsoft.com/office/drawing/2014/main" id="{D39408ED-6872-3749-BA08-E4F7B05C3F71}"/>
              </a:ext>
            </a:extLst>
          </p:cNvPr>
          <p:cNvSpPr>
            <a:spLocks noGrp="1"/>
          </p:cNvSpPr>
          <p:nvPr>
            <p:ph type="title"/>
          </p:nvPr>
        </p:nvSpPr>
        <p:spPr>
          <a:noFill/>
        </p:spPr>
        <p:txBody>
          <a:bodyPr/>
          <a:lstStyle/>
          <a:p>
            <a:r>
              <a:rPr lang="en-US"/>
              <a:t>Click to edit Master title style</a:t>
            </a:r>
          </a:p>
        </p:txBody>
      </p:sp>
      <p:sp>
        <p:nvSpPr>
          <p:cNvPr id="14" name="Content Placeholder 12">
            <a:extLst>
              <a:ext uri="{FF2B5EF4-FFF2-40B4-BE49-F238E27FC236}">
                <a16:creationId xmlns:a16="http://schemas.microsoft.com/office/drawing/2014/main" id="{98D2507B-8ADA-F749-A32E-4E1497217DC3}"/>
              </a:ext>
            </a:extLst>
          </p:cNvPr>
          <p:cNvSpPr>
            <a:spLocks noGrp="1"/>
          </p:cNvSpPr>
          <p:nvPr>
            <p:ph sz="quarter" idx="13"/>
          </p:nvPr>
        </p:nvSpPr>
        <p:spPr>
          <a:xfrm>
            <a:off x="356839" y="1825625"/>
            <a:ext cx="1147161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C4DD71F5-874C-AD49-BB4D-5C434D4324C0}"/>
              </a:ext>
            </a:extLst>
          </p:cNvPr>
          <p:cNvCxnSpPr/>
          <p:nvPr userDrawn="1"/>
        </p:nvCxnSpPr>
        <p:spPr>
          <a:xfrm>
            <a:off x="356839" y="1690688"/>
            <a:ext cx="11471616"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27CC3105-4B8C-E94D-9D04-9224080A4A36}"/>
              </a:ext>
            </a:extLst>
          </p:cNvPr>
          <p:cNvPicPr>
            <a:picLocks noChangeAspect="1"/>
          </p:cNvPicPr>
          <p:nvPr userDrawn="1"/>
        </p:nvPicPr>
        <p:blipFill>
          <a:blip r:embed="rId2"/>
          <a:stretch>
            <a:fillRect/>
          </a:stretch>
        </p:blipFill>
        <p:spPr>
          <a:xfrm>
            <a:off x="10233027" y="110158"/>
            <a:ext cx="1828798" cy="1051892"/>
          </a:xfrm>
          <a:prstGeom prst="rect">
            <a:avLst/>
          </a:prstGeom>
        </p:spPr>
      </p:pic>
    </p:spTree>
    <p:extLst>
      <p:ext uri="{BB962C8B-B14F-4D97-AF65-F5344CB8AC3E}">
        <p14:creationId xmlns:p14="http://schemas.microsoft.com/office/powerpoint/2010/main" val="1052999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8F62A4-F8EF-CB49-9AF3-13AF290FCCE7}"/>
              </a:ext>
            </a:extLst>
          </p:cNvPr>
          <p:cNvSpPr>
            <a:spLocks noGrp="1"/>
          </p:cNvSpPr>
          <p:nvPr>
            <p:ph sz="half" idx="1"/>
          </p:nvPr>
        </p:nvSpPr>
        <p:spPr>
          <a:xfrm>
            <a:off x="356838" y="1825625"/>
            <a:ext cx="566296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645863-E24E-E243-BE2B-7DFCE717A805}"/>
              </a:ext>
            </a:extLst>
          </p:cNvPr>
          <p:cNvSpPr>
            <a:spLocks noGrp="1"/>
          </p:cNvSpPr>
          <p:nvPr>
            <p:ph sz="half" idx="2"/>
          </p:nvPr>
        </p:nvSpPr>
        <p:spPr>
          <a:xfrm>
            <a:off x="6172200" y="1825625"/>
            <a:ext cx="565625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2E9DD711-50A1-9E4A-B07B-78592FC12042}"/>
              </a:ext>
            </a:extLst>
          </p:cNvPr>
          <p:cNvSpPr>
            <a:spLocks noGrp="1"/>
          </p:cNvSpPr>
          <p:nvPr>
            <p:ph type="dt" sz="half" idx="10"/>
          </p:nvPr>
        </p:nvSpPr>
        <p:spPr/>
        <p:txBody>
          <a:bodyPr/>
          <a:lstStyle/>
          <a:p>
            <a:fld id="{85D31FCA-DF6E-5F4E-B084-EB91B75141BF}" type="datetimeFigureOut">
              <a:rPr lang="en-US" smtClean="0"/>
              <a:t>8/17/2021</a:t>
            </a:fld>
            <a:endParaRPr lang="en-US"/>
          </a:p>
        </p:txBody>
      </p:sp>
      <p:sp>
        <p:nvSpPr>
          <p:cNvPr id="6" name="Footer Placeholder 5">
            <a:extLst>
              <a:ext uri="{FF2B5EF4-FFF2-40B4-BE49-F238E27FC236}">
                <a16:creationId xmlns:a16="http://schemas.microsoft.com/office/drawing/2014/main" id="{F815D14A-5088-5E4C-A041-FFD5DC19A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DE103C-4C85-7D43-A873-6D6B14CAEA38}"/>
              </a:ext>
            </a:extLst>
          </p:cNvPr>
          <p:cNvSpPr>
            <a:spLocks noGrp="1"/>
          </p:cNvSpPr>
          <p:nvPr>
            <p:ph type="sldNum" sz="quarter" idx="12"/>
          </p:nvPr>
        </p:nvSpPr>
        <p:spPr/>
        <p:txBody>
          <a:bodyPr/>
          <a:lstStyle/>
          <a:p>
            <a:fld id="{A91C39B3-71BA-C04A-8F90-02179B3D98C0}" type="slidenum">
              <a:rPr lang="en-US" smtClean="0"/>
              <a:t>‹#›</a:t>
            </a:fld>
            <a:endParaRPr lang="en-US"/>
          </a:p>
        </p:txBody>
      </p:sp>
      <p:sp>
        <p:nvSpPr>
          <p:cNvPr id="9" name="Title 8">
            <a:extLst>
              <a:ext uri="{FF2B5EF4-FFF2-40B4-BE49-F238E27FC236}">
                <a16:creationId xmlns:a16="http://schemas.microsoft.com/office/drawing/2014/main" id="{3CCB58DC-EABB-FA4B-9941-603BF2FC426D}"/>
              </a:ext>
            </a:extLst>
          </p:cNvPr>
          <p:cNvSpPr>
            <a:spLocks noGrp="1"/>
          </p:cNvSpPr>
          <p:nvPr>
            <p:ph type="title"/>
          </p:nvPr>
        </p:nvSpPr>
        <p:spPr/>
        <p:txBody>
          <a:bodyPr/>
          <a:lstStyle/>
          <a:p>
            <a:r>
              <a:rPr lang="en-US"/>
              <a:t>Click to edit Master title style</a:t>
            </a:r>
          </a:p>
        </p:txBody>
      </p:sp>
      <p:cxnSp>
        <p:nvCxnSpPr>
          <p:cNvPr id="12" name="Straight Connector 11">
            <a:extLst>
              <a:ext uri="{FF2B5EF4-FFF2-40B4-BE49-F238E27FC236}">
                <a16:creationId xmlns:a16="http://schemas.microsoft.com/office/drawing/2014/main" id="{A06B3902-A9D1-8B4D-8217-437A931A29B4}"/>
              </a:ext>
            </a:extLst>
          </p:cNvPr>
          <p:cNvCxnSpPr/>
          <p:nvPr userDrawn="1"/>
        </p:nvCxnSpPr>
        <p:spPr>
          <a:xfrm>
            <a:off x="356839" y="1690688"/>
            <a:ext cx="11471616"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4E760E69-FEEF-084A-B212-14B1C9C512A5}"/>
              </a:ext>
            </a:extLst>
          </p:cNvPr>
          <p:cNvPicPr>
            <a:picLocks noChangeAspect="1"/>
          </p:cNvPicPr>
          <p:nvPr userDrawn="1"/>
        </p:nvPicPr>
        <p:blipFill>
          <a:blip r:embed="rId2"/>
          <a:stretch>
            <a:fillRect/>
          </a:stretch>
        </p:blipFill>
        <p:spPr>
          <a:xfrm>
            <a:off x="10233027" y="110158"/>
            <a:ext cx="1828798" cy="1051892"/>
          </a:xfrm>
          <a:prstGeom prst="rect">
            <a:avLst/>
          </a:prstGeom>
        </p:spPr>
      </p:pic>
    </p:spTree>
    <p:extLst>
      <p:ext uri="{BB962C8B-B14F-4D97-AF65-F5344CB8AC3E}">
        <p14:creationId xmlns:p14="http://schemas.microsoft.com/office/powerpoint/2010/main" val="4241654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A43037-8E3F-F947-956D-B376A98771B0}"/>
              </a:ext>
            </a:extLst>
          </p:cNvPr>
          <p:cNvSpPr>
            <a:spLocks noGrp="1"/>
          </p:cNvSpPr>
          <p:nvPr>
            <p:ph type="body" idx="1"/>
          </p:nvPr>
        </p:nvSpPr>
        <p:spPr>
          <a:xfrm>
            <a:off x="356838" y="1773043"/>
            <a:ext cx="5640737" cy="7320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1E9629-91CE-FB46-BB98-E234971A4FB0}"/>
              </a:ext>
            </a:extLst>
          </p:cNvPr>
          <p:cNvSpPr>
            <a:spLocks noGrp="1"/>
          </p:cNvSpPr>
          <p:nvPr>
            <p:ph sz="half" idx="2"/>
          </p:nvPr>
        </p:nvSpPr>
        <p:spPr>
          <a:xfrm>
            <a:off x="356838" y="2587429"/>
            <a:ext cx="5640737" cy="3602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AC8D42D-6799-3A48-ABFF-E1997F22AB1E}"/>
              </a:ext>
            </a:extLst>
          </p:cNvPr>
          <p:cNvSpPr>
            <a:spLocks noGrp="1"/>
          </p:cNvSpPr>
          <p:nvPr>
            <p:ph type="body" sz="quarter" idx="3"/>
          </p:nvPr>
        </p:nvSpPr>
        <p:spPr>
          <a:xfrm>
            <a:off x="6172200" y="1773043"/>
            <a:ext cx="5656256" cy="73203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2E3ECC-BBC9-8045-932F-D3471FE49FB2}"/>
              </a:ext>
            </a:extLst>
          </p:cNvPr>
          <p:cNvSpPr>
            <a:spLocks noGrp="1"/>
          </p:cNvSpPr>
          <p:nvPr>
            <p:ph sz="quarter" idx="4"/>
          </p:nvPr>
        </p:nvSpPr>
        <p:spPr>
          <a:xfrm>
            <a:off x="6172200" y="2587429"/>
            <a:ext cx="5656256" cy="36022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A40E04-A818-4E46-AB86-33C3CA134568}"/>
              </a:ext>
            </a:extLst>
          </p:cNvPr>
          <p:cNvSpPr>
            <a:spLocks noGrp="1"/>
          </p:cNvSpPr>
          <p:nvPr>
            <p:ph type="dt" sz="half" idx="10"/>
          </p:nvPr>
        </p:nvSpPr>
        <p:spPr/>
        <p:txBody>
          <a:bodyPr/>
          <a:lstStyle/>
          <a:p>
            <a:fld id="{85D31FCA-DF6E-5F4E-B084-EB91B75141BF}" type="datetimeFigureOut">
              <a:rPr lang="en-US" smtClean="0"/>
              <a:t>8/17/2021</a:t>
            </a:fld>
            <a:endParaRPr lang="en-US"/>
          </a:p>
        </p:txBody>
      </p:sp>
      <p:sp>
        <p:nvSpPr>
          <p:cNvPr id="8" name="Footer Placeholder 7">
            <a:extLst>
              <a:ext uri="{FF2B5EF4-FFF2-40B4-BE49-F238E27FC236}">
                <a16:creationId xmlns:a16="http://schemas.microsoft.com/office/drawing/2014/main" id="{68185588-3A2F-6741-B398-0DF9FDE94F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4DD459-F91A-8D4F-95C8-2A8694B5A4D7}"/>
              </a:ext>
            </a:extLst>
          </p:cNvPr>
          <p:cNvSpPr>
            <a:spLocks noGrp="1"/>
          </p:cNvSpPr>
          <p:nvPr>
            <p:ph type="sldNum" sz="quarter" idx="12"/>
          </p:nvPr>
        </p:nvSpPr>
        <p:spPr/>
        <p:txBody>
          <a:bodyPr/>
          <a:lstStyle/>
          <a:p>
            <a:fld id="{A91C39B3-71BA-C04A-8F90-02179B3D98C0}" type="slidenum">
              <a:rPr lang="en-US" smtClean="0"/>
              <a:t>‹#›</a:t>
            </a:fld>
            <a:endParaRPr lang="en-US"/>
          </a:p>
        </p:txBody>
      </p:sp>
      <p:sp>
        <p:nvSpPr>
          <p:cNvPr id="11" name="Title 10">
            <a:extLst>
              <a:ext uri="{FF2B5EF4-FFF2-40B4-BE49-F238E27FC236}">
                <a16:creationId xmlns:a16="http://schemas.microsoft.com/office/drawing/2014/main" id="{D0D02353-4B7F-1D44-BE1D-43C942611D7D}"/>
              </a:ext>
            </a:extLst>
          </p:cNvPr>
          <p:cNvSpPr>
            <a:spLocks noGrp="1"/>
          </p:cNvSpPr>
          <p:nvPr>
            <p:ph type="title"/>
          </p:nvPr>
        </p:nvSpPr>
        <p:spPr/>
        <p:txBody>
          <a:bodyPr/>
          <a:lstStyle/>
          <a:p>
            <a:r>
              <a:rPr lang="en-US"/>
              <a:t>Click to edit Master title style</a:t>
            </a:r>
          </a:p>
        </p:txBody>
      </p:sp>
      <p:cxnSp>
        <p:nvCxnSpPr>
          <p:cNvPr id="14" name="Straight Connector 13">
            <a:extLst>
              <a:ext uri="{FF2B5EF4-FFF2-40B4-BE49-F238E27FC236}">
                <a16:creationId xmlns:a16="http://schemas.microsoft.com/office/drawing/2014/main" id="{18062FA5-D06F-7646-8FD5-22105E584779}"/>
              </a:ext>
            </a:extLst>
          </p:cNvPr>
          <p:cNvCxnSpPr/>
          <p:nvPr userDrawn="1"/>
        </p:nvCxnSpPr>
        <p:spPr>
          <a:xfrm>
            <a:off x="356839" y="1690688"/>
            <a:ext cx="11471616"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A6EE0B0C-CB6B-4C40-9BB9-37B41A5A5B67}"/>
              </a:ext>
            </a:extLst>
          </p:cNvPr>
          <p:cNvPicPr>
            <a:picLocks noChangeAspect="1"/>
          </p:cNvPicPr>
          <p:nvPr userDrawn="1"/>
        </p:nvPicPr>
        <p:blipFill>
          <a:blip r:embed="rId2"/>
          <a:stretch>
            <a:fillRect/>
          </a:stretch>
        </p:blipFill>
        <p:spPr>
          <a:xfrm>
            <a:off x="10233027" y="110158"/>
            <a:ext cx="1828798" cy="1051892"/>
          </a:xfrm>
          <a:prstGeom prst="rect">
            <a:avLst/>
          </a:prstGeom>
        </p:spPr>
      </p:pic>
    </p:spTree>
    <p:extLst>
      <p:ext uri="{BB962C8B-B14F-4D97-AF65-F5344CB8AC3E}">
        <p14:creationId xmlns:p14="http://schemas.microsoft.com/office/powerpoint/2010/main" val="2759985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09B7-905F-1E41-8D76-A6EDB7472C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A1FB43-81EC-B246-B528-B47729C2BCBC}"/>
              </a:ext>
            </a:extLst>
          </p:cNvPr>
          <p:cNvSpPr>
            <a:spLocks noGrp="1"/>
          </p:cNvSpPr>
          <p:nvPr>
            <p:ph type="dt" sz="half" idx="10"/>
          </p:nvPr>
        </p:nvSpPr>
        <p:spPr/>
        <p:txBody>
          <a:bodyPr/>
          <a:lstStyle/>
          <a:p>
            <a:fld id="{85D31FCA-DF6E-5F4E-B084-EB91B75141BF}" type="datetimeFigureOut">
              <a:rPr lang="en-US" smtClean="0"/>
              <a:t>8/17/2021</a:t>
            </a:fld>
            <a:endParaRPr lang="en-US"/>
          </a:p>
        </p:txBody>
      </p:sp>
      <p:sp>
        <p:nvSpPr>
          <p:cNvPr id="4" name="Footer Placeholder 3">
            <a:extLst>
              <a:ext uri="{FF2B5EF4-FFF2-40B4-BE49-F238E27FC236}">
                <a16:creationId xmlns:a16="http://schemas.microsoft.com/office/drawing/2014/main" id="{A8BA491D-FCB5-384E-919A-1019E41BD1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1DE404-250D-6B4B-B72C-019A4910958E}"/>
              </a:ext>
            </a:extLst>
          </p:cNvPr>
          <p:cNvSpPr>
            <a:spLocks noGrp="1"/>
          </p:cNvSpPr>
          <p:nvPr>
            <p:ph type="sldNum" sz="quarter" idx="12"/>
          </p:nvPr>
        </p:nvSpPr>
        <p:spPr/>
        <p:txBody>
          <a:bodyPr/>
          <a:lstStyle/>
          <a:p>
            <a:fld id="{A91C39B3-71BA-C04A-8F90-02179B3D98C0}" type="slidenum">
              <a:rPr lang="en-US" smtClean="0"/>
              <a:t>‹#›</a:t>
            </a:fld>
            <a:endParaRPr lang="en-US"/>
          </a:p>
        </p:txBody>
      </p:sp>
      <p:pic>
        <p:nvPicPr>
          <p:cNvPr id="8" name="Picture 7">
            <a:extLst>
              <a:ext uri="{FF2B5EF4-FFF2-40B4-BE49-F238E27FC236}">
                <a16:creationId xmlns:a16="http://schemas.microsoft.com/office/drawing/2014/main" id="{6DF60FD3-AF24-2B4E-9F63-50BFB9DBF33D}"/>
              </a:ext>
            </a:extLst>
          </p:cNvPr>
          <p:cNvPicPr>
            <a:picLocks noChangeAspect="1"/>
          </p:cNvPicPr>
          <p:nvPr userDrawn="1"/>
        </p:nvPicPr>
        <p:blipFill>
          <a:blip r:embed="rId2"/>
          <a:stretch>
            <a:fillRect/>
          </a:stretch>
        </p:blipFill>
        <p:spPr>
          <a:xfrm>
            <a:off x="10233027" y="110158"/>
            <a:ext cx="1828798" cy="1051892"/>
          </a:xfrm>
          <a:prstGeom prst="rect">
            <a:avLst/>
          </a:prstGeom>
        </p:spPr>
      </p:pic>
    </p:spTree>
    <p:extLst>
      <p:ext uri="{BB962C8B-B14F-4D97-AF65-F5344CB8AC3E}">
        <p14:creationId xmlns:p14="http://schemas.microsoft.com/office/powerpoint/2010/main" val="1040538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252A1A-53F2-9E44-9217-EF55FD212434}"/>
              </a:ext>
            </a:extLst>
          </p:cNvPr>
          <p:cNvSpPr>
            <a:spLocks noGrp="1"/>
          </p:cNvSpPr>
          <p:nvPr>
            <p:ph type="title"/>
          </p:nvPr>
        </p:nvSpPr>
        <p:spPr>
          <a:xfrm>
            <a:off x="356840" y="365125"/>
            <a:ext cx="8430322" cy="119062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BEEBABE-8E1F-FD45-BACB-85DFCD7888BA}"/>
              </a:ext>
            </a:extLst>
          </p:cNvPr>
          <p:cNvSpPr>
            <a:spLocks noGrp="1"/>
          </p:cNvSpPr>
          <p:nvPr>
            <p:ph type="body" idx="1"/>
          </p:nvPr>
        </p:nvSpPr>
        <p:spPr>
          <a:xfrm>
            <a:off x="356839" y="1825625"/>
            <a:ext cx="11471617"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C22EEEB-82E9-5B41-A455-E99055A3997A}"/>
              </a:ext>
            </a:extLst>
          </p:cNvPr>
          <p:cNvSpPr>
            <a:spLocks noGrp="1"/>
          </p:cNvSpPr>
          <p:nvPr>
            <p:ph type="dt" sz="half" idx="2"/>
          </p:nvPr>
        </p:nvSpPr>
        <p:spPr>
          <a:xfrm>
            <a:off x="1430790" y="6356350"/>
            <a:ext cx="1633538" cy="365125"/>
          </a:xfrm>
          <a:prstGeom prst="rect">
            <a:avLst/>
          </a:prstGeom>
        </p:spPr>
        <p:txBody>
          <a:bodyPr vert="horz" lIns="91440" tIns="45720" rIns="91440" bIns="45720" rtlCol="0" anchor="ctr"/>
          <a:lstStyle>
            <a:lvl1pPr algn="l">
              <a:defRPr sz="1200" b="0" i="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fld id="{85D31FCA-DF6E-5F4E-B084-EB91B75141BF}" type="datetimeFigureOut">
              <a:rPr lang="en-US" smtClean="0"/>
              <a:pPr/>
              <a:t>8/17/2021</a:t>
            </a:fld>
            <a:endParaRPr lang="en-US" dirty="0"/>
          </a:p>
        </p:txBody>
      </p:sp>
      <p:sp>
        <p:nvSpPr>
          <p:cNvPr id="5" name="Footer Placeholder 4">
            <a:extLst>
              <a:ext uri="{FF2B5EF4-FFF2-40B4-BE49-F238E27FC236}">
                <a16:creationId xmlns:a16="http://schemas.microsoft.com/office/drawing/2014/main" id="{CEF76DFF-6753-9D4F-95EE-BAA691F44C16}"/>
              </a:ext>
            </a:extLst>
          </p:cNvPr>
          <p:cNvSpPr>
            <a:spLocks noGrp="1"/>
          </p:cNvSpPr>
          <p:nvPr>
            <p:ph type="ftr" sz="quarter" idx="3"/>
          </p:nvPr>
        </p:nvSpPr>
        <p:spPr>
          <a:xfrm>
            <a:off x="3319118" y="6356350"/>
            <a:ext cx="8509337" cy="365125"/>
          </a:xfrm>
          <a:prstGeom prst="rect">
            <a:avLst/>
          </a:prstGeom>
        </p:spPr>
        <p:txBody>
          <a:bodyPr vert="horz" lIns="91440" tIns="45720" rIns="91440" bIns="45720" rtlCol="0" anchor="ctr"/>
          <a:lstStyle>
            <a:lvl1pPr algn="l">
              <a:defRPr sz="1200" b="0" i="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6" name="Slide Number Placeholder 5">
            <a:extLst>
              <a:ext uri="{FF2B5EF4-FFF2-40B4-BE49-F238E27FC236}">
                <a16:creationId xmlns:a16="http://schemas.microsoft.com/office/drawing/2014/main" id="{86E950D9-1D75-D24F-9D65-E9F8AAA0ADE9}"/>
              </a:ext>
            </a:extLst>
          </p:cNvPr>
          <p:cNvSpPr>
            <a:spLocks noGrp="1"/>
          </p:cNvSpPr>
          <p:nvPr>
            <p:ph type="sldNum" sz="quarter" idx="4"/>
          </p:nvPr>
        </p:nvSpPr>
        <p:spPr>
          <a:xfrm>
            <a:off x="356839" y="6356350"/>
            <a:ext cx="814388" cy="365125"/>
          </a:xfrm>
          <a:prstGeom prst="rect">
            <a:avLst/>
          </a:prstGeom>
        </p:spPr>
        <p:txBody>
          <a:bodyPr vert="horz" lIns="91440" tIns="45720" rIns="91440" bIns="45720" rtlCol="0" anchor="ctr"/>
          <a:lstStyle>
            <a:lvl1pPr algn="l">
              <a:defRPr sz="1200" b="0" i="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fld id="{A91C39B3-71BA-C04A-8F90-02179B3D98C0}" type="slidenum">
              <a:rPr lang="en-US" smtClean="0"/>
              <a:pPr/>
              <a:t>‹#›</a:t>
            </a:fld>
            <a:endParaRPr lang="en-US" dirty="0"/>
          </a:p>
        </p:txBody>
      </p:sp>
      <p:pic>
        <p:nvPicPr>
          <p:cNvPr id="7" name="Picture 6">
            <a:extLst>
              <a:ext uri="{FF2B5EF4-FFF2-40B4-BE49-F238E27FC236}">
                <a16:creationId xmlns:a16="http://schemas.microsoft.com/office/drawing/2014/main" id="{B4BA73C1-8EFD-D342-B68E-531B7D4388B7}"/>
              </a:ext>
            </a:extLst>
          </p:cNvPr>
          <p:cNvPicPr>
            <a:picLocks noChangeAspect="1"/>
          </p:cNvPicPr>
          <p:nvPr userDrawn="1"/>
        </p:nvPicPr>
        <p:blipFill>
          <a:blip r:embed="rId17"/>
          <a:stretch>
            <a:fillRect/>
          </a:stretch>
        </p:blipFill>
        <p:spPr>
          <a:xfrm>
            <a:off x="10233027" y="110158"/>
            <a:ext cx="1828798" cy="1051892"/>
          </a:xfrm>
          <a:prstGeom prst="rect">
            <a:avLst/>
          </a:prstGeom>
        </p:spPr>
      </p:pic>
    </p:spTree>
    <p:extLst>
      <p:ext uri="{BB962C8B-B14F-4D97-AF65-F5344CB8AC3E}">
        <p14:creationId xmlns:p14="http://schemas.microsoft.com/office/powerpoint/2010/main" val="388363239"/>
      </p:ext>
    </p:extLst>
  </p:cSld>
  <p:clrMap bg1="lt1" tx1="dk1" bg2="lt2" tx2="dk2" accent1="accent1" accent2="accent2" accent3="accent3" accent4="accent4" accent5="accent5" accent6="accent6" hlink="hlink" folHlink="folHlink"/>
  <p:sldLayoutIdLst>
    <p:sldLayoutId id="2147483709" r:id="rId1"/>
    <p:sldLayoutId id="2147483722" r:id="rId2"/>
    <p:sldLayoutId id="2147483723" r:id="rId3"/>
    <p:sldLayoutId id="2147483724" r:id="rId4"/>
    <p:sldLayoutId id="2147483725" r:id="rId5"/>
    <p:sldLayoutId id="2147483710"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1" r:id="rId15"/>
  </p:sldLayoutIdLst>
  <p:txStyles>
    <p:titleStyle>
      <a:lvl1pPr algn="l" defTabSz="914400" rtl="0" eaLnBrk="1" latinLnBrk="0" hangingPunct="1">
        <a:lnSpc>
          <a:spcPct val="90000"/>
        </a:lnSpc>
        <a:spcBef>
          <a:spcPct val="0"/>
        </a:spcBef>
        <a:buNone/>
        <a:defRPr sz="4400" b="1" kern="1200">
          <a:solidFill>
            <a:schemeClr val="accent1"/>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5A37DE-ED93-1942-B481-9B1B56A89A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A"/>
          </a:p>
        </p:txBody>
      </p:sp>
      <p:sp>
        <p:nvSpPr>
          <p:cNvPr id="3" name="Text Placeholder 2">
            <a:extLst>
              <a:ext uri="{FF2B5EF4-FFF2-40B4-BE49-F238E27FC236}">
                <a16:creationId xmlns:a16="http://schemas.microsoft.com/office/drawing/2014/main" id="{122D7930-49AF-8B43-8BC0-3930AC871D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Date Placeholder 3">
            <a:extLst>
              <a:ext uri="{FF2B5EF4-FFF2-40B4-BE49-F238E27FC236}">
                <a16:creationId xmlns:a16="http://schemas.microsoft.com/office/drawing/2014/main" id="{BBF228A9-9244-B141-B1A0-C6B135682B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29865D-58E5-3443-B699-57932B9F3E65}" type="datetimeFigureOut">
              <a:rPr lang="en-SA" smtClean="0"/>
              <a:t>08/17/2021</a:t>
            </a:fld>
            <a:endParaRPr lang="en-SA"/>
          </a:p>
        </p:txBody>
      </p:sp>
      <p:sp>
        <p:nvSpPr>
          <p:cNvPr id="5" name="Footer Placeholder 4">
            <a:extLst>
              <a:ext uri="{FF2B5EF4-FFF2-40B4-BE49-F238E27FC236}">
                <a16:creationId xmlns:a16="http://schemas.microsoft.com/office/drawing/2014/main" id="{722C8B9E-D919-C441-89D2-13307536C6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A"/>
          </a:p>
        </p:txBody>
      </p:sp>
      <p:sp>
        <p:nvSpPr>
          <p:cNvPr id="6" name="Slide Number Placeholder 5">
            <a:extLst>
              <a:ext uri="{FF2B5EF4-FFF2-40B4-BE49-F238E27FC236}">
                <a16:creationId xmlns:a16="http://schemas.microsoft.com/office/drawing/2014/main" id="{2884D2D3-1D74-6046-BF1F-1802B759D3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FAA14-7CB1-194D-BC47-C86802C30266}" type="slidenum">
              <a:rPr lang="en-SA" smtClean="0"/>
              <a:t>‹#›</a:t>
            </a:fld>
            <a:endParaRPr lang="en-SA"/>
          </a:p>
        </p:txBody>
      </p:sp>
    </p:spTree>
    <p:extLst>
      <p:ext uri="{BB962C8B-B14F-4D97-AF65-F5344CB8AC3E}">
        <p14:creationId xmlns:p14="http://schemas.microsoft.com/office/powerpoint/2010/main" val="414595318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FE1F9-4DC0-8841-956A-7A8EE27F0CC3}"/>
              </a:ext>
            </a:extLst>
          </p:cNvPr>
          <p:cNvSpPr>
            <a:spLocks noGrp="1"/>
          </p:cNvSpPr>
          <p:nvPr>
            <p:ph type="ctrTitle"/>
          </p:nvPr>
        </p:nvSpPr>
        <p:spPr>
          <a:xfrm>
            <a:off x="190494" y="2452689"/>
            <a:ext cx="11278800" cy="1952621"/>
          </a:xfrm>
        </p:spPr>
        <p:txBody>
          <a:bodyPr>
            <a:normAutofit/>
          </a:bodyPr>
          <a:lstStyle/>
          <a:p>
            <a:r>
              <a:rPr lang="en-US" sz="3500" dirty="0" smtClean="0"/>
              <a:t>Hos Supplier Issues Fixed</a:t>
            </a:r>
            <a:r>
              <a:rPr lang="en-US" sz="3500" dirty="0" smtClean="0"/>
              <a:t> </a:t>
            </a:r>
            <a:endParaRPr lang="en-US" sz="3500" dirty="0"/>
          </a:p>
        </p:txBody>
      </p:sp>
      <p:sp>
        <p:nvSpPr>
          <p:cNvPr id="3" name="Subtitle 2">
            <a:extLst>
              <a:ext uri="{FF2B5EF4-FFF2-40B4-BE49-F238E27FC236}">
                <a16:creationId xmlns:a16="http://schemas.microsoft.com/office/drawing/2014/main" id="{C1AB6F01-336B-324F-8367-31866AE45E3F}"/>
              </a:ext>
            </a:extLst>
          </p:cNvPr>
          <p:cNvSpPr>
            <a:spLocks noGrp="1"/>
          </p:cNvSpPr>
          <p:nvPr>
            <p:ph type="subTitle" idx="1"/>
          </p:nvPr>
        </p:nvSpPr>
        <p:spPr/>
        <p:txBody>
          <a:bodyPr/>
          <a:lstStyle/>
          <a:p>
            <a:r>
              <a:rPr lang="en-US" sz="2400" dirty="0" smtClean="0"/>
              <a:t>Aug</a:t>
            </a:r>
            <a:r>
              <a:rPr lang="en-US" sz="2400" dirty="0" smtClean="0"/>
              <a:t>-2021</a:t>
            </a:r>
            <a:endParaRPr lang="en-US" sz="2400" dirty="0"/>
          </a:p>
        </p:txBody>
      </p:sp>
    </p:spTree>
    <p:extLst>
      <p:ext uri="{BB962C8B-B14F-4D97-AF65-F5344CB8AC3E}">
        <p14:creationId xmlns:p14="http://schemas.microsoft.com/office/powerpoint/2010/main" val="33114823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6D03376-E0A0-45EA-AAD8-9E9F800C03B9}"/>
              </a:ext>
            </a:extLst>
          </p:cNvPr>
          <p:cNvSpPr>
            <a:spLocks noGrp="1"/>
          </p:cNvSpPr>
          <p:nvPr>
            <p:ph type="title"/>
          </p:nvPr>
        </p:nvSpPr>
        <p:spPr>
          <a:xfrm>
            <a:off x="356840" y="38100"/>
            <a:ext cx="8430322" cy="1190627"/>
          </a:xfrm>
        </p:spPr>
        <p:txBody>
          <a:bodyPr vert="horz" lIns="91440" tIns="45720" rIns="91440" bIns="45720" rtlCol="0" anchor="ctr">
            <a:normAutofit/>
          </a:bodyPr>
          <a:lstStyle/>
          <a:p>
            <a:r>
              <a:rPr lang="en-US" b="1" kern="1200" dirty="0">
                <a:latin typeface="Tahoma" panose="020B0604030504040204" pitchFamily="34" charset="0"/>
                <a:ea typeface="Tahoma" panose="020B0604030504040204" pitchFamily="34" charset="0"/>
                <a:cs typeface="Tahoma" panose="020B0604030504040204" pitchFamily="34" charset="0"/>
              </a:rPr>
              <a:t>UX Followed Criteria </a:t>
            </a:r>
          </a:p>
        </p:txBody>
      </p:sp>
      <p:graphicFrame>
        <p:nvGraphicFramePr>
          <p:cNvPr id="2" name="Table 2">
            <a:extLst>
              <a:ext uri="{FF2B5EF4-FFF2-40B4-BE49-F238E27FC236}">
                <a16:creationId xmlns:a16="http://schemas.microsoft.com/office/drawing/2014/main" id="{BC8941E2-3D2C-4FF6-BCB4-A1182258BEA7}"/>
              </a:ext>
            </a:extLst>
          </p:cNvPr>
          <p:cNvGraphicFramePr>
            <a:graphicFrameLocks noGrp="1"/>
          </p:cNvGraphicFramePr>
          <p:nvPr>
            <p:extLst>
              <p:ext uri="{D42A27DB-BD31-4B8C-83A1-F6EECF244321}">
                <p14:modId xmlns:p14="http://schemas.microsoft.com/office/powerpoint/2010/main" val="2940138470"/>
              </p:ext>
            </p:extLst>
          </p:nvPr>
        </p:nvGraphicFramePr>
        <p:xfrm>
          <a:off x="177800" y="1214122"/>
          <a:ext cx="11880850" cy="5441156"/>
        </p:xfrm>
        <a:graphic>
          <a:graphicData uri="http://schemas.openxmlformats.org/drawingml/2006/table">
            <a:tbl>
              <a:tblPr firstRow="1" bandRow="1">
                <a:tableStyleId>{5C22544A-7EE6-4342-B048-85BDC9FD1C3A}</a:tableStyleId>
              </a:tblPr>
              <a:tblGrid>
                <a:gridCol w="2146300">
                  <a:extLst>
                    <a:ext uri="{9D8B030D-6E8A-4147-A177-3AD203B41FA5}">
                      <a16:colId xmlns:a16="http://schemas.microsoft.com/office/drawing/2014/main" val="167035402"/>
                    </a:ext>
                  </a:extLst>
                </a:gridCol>
                <a:gridCol w="5676900">
                  <a:extLst>
                    <a:ext uri="{9D8B030D-6E8A-4147-A177-3AD203B41FA5}">
                      <a16:colId xmlns:a16="http://schemas.microsoft.com/office/drawing/2014/main" val="846650837"/>
                    </a:ext>
                  </a:extLst>
                </a:gridCol>
                <a:gridCol w="4057650">
                  <a:extLst>
                    <a:ext uri="{9D8B030D-6E8A-4147-A177-3AD203B41FA5}">
                      <a16:colId xmlns:a16="http://schemas.microsoft.com/office/drawing/2014/main" val="1266747740"/>
                    </a:ext>
                  </a:extLst>
                </a:gridCol>
              </a:tblGrid>
              <a:tr h="561975">
                <a:tc>
                  <a:txBody>
                    <a:bodyPr/>
                    <a:lstStyle/>
                    <a:p>
                      <a:pPr marL="0" marR="0" algn="ctr">
                        <a:lnSpc>
                          <a:spcPct val="107000"/>
                        </a:lnSpc>
                        <a:spcBef>
                          <a:spcPts val="0"/>
                        </a:spcBef>
                        <a:spcAft>
                          <a:spcPts val="0"/>
                        </a:spcAft>
                      </a:pPr>
                      <a:r>
                        <a:rPr lang="en-US" sz="2100" b="1" dirty="0">
                          <a:solidFill>
                            <a:srgbClr val="002060"/>
                          </a:solidFill>
                          <a:effectLst/>
                          <a:latin typeface="Tahoma" panose="020B0604030504040204" pitchFamily="34" charset="0"/>
                          <a:ea typeface="Tahoma" panose="020B0604030504040204" pitchFamily="34" charset="0"/>
                          <a:cs typeface="Tahoma" panose="020B0604030504040204" pitchFamily="34" charset="0"/>
                        </a:rPr>
                        <a:t>Area of testing </a:t>
                      </a:r>
                      <a:endParaRPr lang="en-US" sz="21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7000"/>
                        </a:lnSpc>
                        <a:spcBef>
                          <a:spcPts val="0"/>
                        </a:spcBef>
                        <a:spcAft>
                          <a:spcPts val="0"/>
                        </a:spcAft>
                      </a:pPr>
                      <a:r>
                        <a:rPr lang="en-US" sz="2100" b="1" dirty="0">
                          <a:solidFill>
                            <a:srgbClr val="002060"/>
                          </a:solidFill>
                          <a:effectLst/>
                          <a:latin typeface="Tahoma" panose="020B0604030504040204" pitchFamily="34" charset="0"/>
                          <a:ea typeface="Tahoma" panose="020B0604030504040204" pitchFamily="34" charset="0"/>
                          <a:cs typeface="Tahoma" panose="020B0604030504040204" pitchFamily="34" charset="0"/>
                        </a:rPr>
                        <a:t>Description</a:t>
                      </a:r>
                      <a:endParaRPr lang="en-US" sz="21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7000"/>
                        </a:lnSpc>
                        <a:spcBef>
                          <a:spcPts val="0"/>
                        </a:spcBef>
                        <a:spcAft>
                          <a:spcPts val="0"/>
                        </a:spcAft>
                      </a:pPr>
                      <a:r>
                        <a:rPr lang="en-US" sz="2100" b="1" dirty="0">
                          <a:solidFill>
                            <a:srgbClr val="002060"/>
                          </a:solidFill>
                          <a:effectLst/>
                          <a:latin typeface="Tahoma" panose="020B0604030504040204" pitchFamily="34" charset="0"/>
                          <a:ea typeface="Tahoma" panose="020B0604030504040204" pitchFamily="34" charset="0"/>
                          <a:cs typeface="Tahoma" panose="020B0604030504040204" pitchFamily="34" charset="0"/>
                        </a:rPr>
                        <a:t>Evaluation Criteria </a:t>
                      </a:r>
                      <a:endParaRPr lang="en-US" sz="21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extLst>
                  <a:ext uri="{0D108BD9-81ED-4DB2-BD59-A6C34878D82A}">
                    <a16:rowId xmlns:a16="http://schemas.microsoft.com/office/drawing/2014/main" val="3998593776"/>
                  </a:ext>
                </a:extLst>
              </a:tr>
              <a:tr h="602456">
                <a:tc>
                  <a:txBody>
                    <a:bodyPr/>
                    <a:lstStyle/>
                    <a:p>
                      <a:pPr marL="0" marR="0" algn="ctr">
                        <a:lnSpc>
                          <a:spcPct val="107000"/>
                        </a:lnSpc>
                        <a:spcBef>
                          <a:spcPts val="0"/>
                        </a:spcBef>
                        <a:spcAft>
                          <a:spcPts val="0"/>
                        </a:spcAft>
                      </a:pPr>
                      <a:r>
                        <a:rPr lang="en-US" sz="1600" dirty="0">
                          <a:solidFill>
                            <a:srgbClr val="002060"/>
                          </a:solidFill>
                          <a:effectLst/>
                          <a:latin typeface="Tahoma" panose="020B0604030504040204" pitchFamily="34" charset="0"/>
                          <a:ea typeface="Calibri" panose="020F0502020204030204" pitchFamily="34" charset="0"/>
                          <a:cs typeface="Arial" panose="020B0604020202020204" pitchFamily="34" charset="0"/>
                        </a:rPr>
                        <a:t>User Story</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600" dirty="0">
                          <a:solidFill>
                            <a:srgbClr val="002060"/>
                          </a:solidFill>
                          <a:effectLst/>
                          <a:latin typeface="Tahoma" panose="020B0604030504040204" pitchFamily="34" charset="0"/>
                          <a:ea typeface="Calibri" panose="020F0502020204030204" pitchFamily="34" charset="0"/>
                          <a:cs typeface="Arial" panose="020B0604020202020204" pitchFamily="34" charset="0"/>
                        </a:rPr>
                        <a:t>Validate the acceptance criteria of the agreed stories along with completing actions of module purposes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85750" indent="-285750">
                        <a:buFont typeface="Arial" panose="020B0604020202020204" pitchFamily="34" charset="0"/>
                        <a:buChar char="•"/>
                      </a:pPr>
                      <a:r>
                        <a:rPr lang="en-US" sz="1500" kern="1200" dirty="0">
                          <a:solidFill>
                            <a:srgbClr val="002060"/>
                          </a:solidFill>
                          <a:effectLst/>
                          <a:latin typeface="Tahoma" panose="020B0604030504040204" pitchFamily="34" charset="0"/>
                          <a:ea typeface="+mn-ea"/>
                          <a:cs typeface="Arial" panose="020B0604020202020204" pitchFamily="34" charset="0"/>
                        </a:rPr>
                        <a:t>Easiness of use </a:t>
                      </a:r>
                    </a:p>
                    <a:p>
                      <a:pPr marL="285750" indent="-285750">
                        <a:buFont typeface="Arial" panose="020B0604020202020204" pitchFamily="34" charset="0"/>
                        <a:buChar char="•"/>
                      </a:pPr>
                      <a:r>
                        <a:rPr lang="en-US" sz="1500" kern="1200" dirty="0">
                          <a:solidFill>
                            <a:srgbClr val="002060"/>
                          </a:solidFill>
                          <a:effectLst/>
                          <a:latin typeface="Tahoma" panose="020B0604030504040204" pitchFamily="34" charset="0"/>
                          <a:ea typeface="+mn-ea"/>
                          <a:cs typeface="Arial" panose="020B0604020202020204" pitchFamily="34" charset="0"/>
                        </a:rPr>
                        <a:t>Actions completion</a:t>
                      </a:r>
                    </a:p>
                    <a:p>
                      <a:pPr marL="285750" indent="-285750">
                        <a:buFont typeface="Arial" panose="020B0604020202020204" pitchFamily="34" charset="0"/>
                        <a:buChar char="•"/>
                      </a:pPr>
                      <a:r>
                        <a:rPr lang="en-US" sz="1500" kern="1200" dirty="0">
                          <a:solidFill>
                            <a:srgbClr val="002060"/>
                          </a:solidFill>
                          <a:effectLst/>
                          <a:latin typeface="Tahoma" panose="020B0604030504040204" pitchFamily="34" charset="0"/>
                          <a:ea typeface="+mn-ea"/>
                          <a:cs typeface="Arial" panose="020B0604020202020204" pitchFamily="34" charset="0"/>
                        </a:rPr>
                        <a:t>Restriction Validation</a:t>
                      </a:r>
                    </a:p>
                    <a:p>
                      <a:pPr marL="285750" indent="-285750">
                        <a:buFont typeface="Arial" panose="020B0604020202020204" pitchFamily="34" charset="0"/>
                        <a:buChar char="•"/>
                      </a:pPr>
                      <a:r>
                        <a:rPr lang="en-US" sz="1500" kern="1200" dirty="0">
                          <a:solidFill>
                            <a:srgbClr val="002060"/>
                          </a:solidFill>
                          <a:effectLst/>
                          <a:latin typeface="Tahoma" panose="020B0604030504040204" pitchFamily="34" charset="0"/>
                          <a:ea typeface="+mn-ea"/>
                          <a:cs typeface="Arial" panose="020B0604020202020204" pitchFamily="34" charset="0"/>
                        </a:rPr>
                        <a:t>Accessibility &amp; No. of clicks/ steps. </a:t>
                      </a:r>
                      <a:endParaRPr lang="en-US" sz="1500" dirty="0"/>
                    </a:p>
                  </a:txBody>
                  <a:tcPr/>
                </a:tc>
                <a:extLst>
                  <a:ext uri="{0D108BD9-81ED-4DB2-BD59-A6C34878D82A}">
                    <a16:rowId xmlns:a16="http://schemas.microsoft.com/office/drawing/2014/main" val="888904802"/>
                  </a:ext>
                </a:extLst>
              </a:tr>
              <a:tr h="602456">
                <a:tc>
                  <a:txBody>
                    <a:bodyPr/>
                    <a:lstStyle/>
                    <a:p>
                      <a:pPr marL="0" marR="0" algn="ctr">
                        <a:lnSpc>
                          <a:spcPct val="107000"/>
                        </a:lnSpc>
                        <a:spcBef>
                          <a:spcPts val="0"/>
                        </a:spcBef>
                        <a:spcAft>
                          <a:spcPts val="0"/>
                        </a:spcAft>
                      </a:pPr>
                      <a:r>
                        <a:rPr lang="en-US" sz="1600" kern="1200" dirty="0">
                          <a:solidFill>
                            <a:srgbClr val="002060"/>
                          </a:solidFill>
                          <a:effectLst/>
                          <a:latin typeface="Tahoma" panose="020B0604030504040204" pitchFamily="34" charset="0"/>
                          <a:ea typeface="Calibri" panose="020F0502020204030204" pitchFamily="34" charset="0"/>
                          <a:cs typeface="Arial" panose="020B0604020202020204" pitchFamily="34" charset="0"/>
                        </a:rPr>
                        <a:t>Content &amp; IA</a:t>
                      </a:r>
                    </a:p>
                  </a:txBody>
                  <a:tcPr marL="68580" marR="68580" marT="0" marB="0" anchor="ctr"/>
                </a:tc>
                <a:tc>
                  <a:txBody>
                    <a:bodyPr/>
                    <a:lstStyle/>
                    <a:p>
                      <a:pPr marL="0" marR="0">
                        <a:lnSpc>
                          <a:spcPct val="107000"/>
                        </a:lnSpc>
                        <a:spcBef>
                          <a:spcPts val="0"/>
                        </a:spcBef>
                        <a:spcAft>
                          <a:spcPts val="0"/>
                        </a:spcAft>
                      </a:pPr>
                      <a:r>
                        <a:rPr lang="en-US" sz="1600" kern="1200" dirty="0">
                          <a:solidFill>
                            <a:srgbClr val="002060"/>
                          </a:solidFill>
                          <a:effectLst/>
                          <a:latin typeface="Tahoma" panose="020B0604030504040204" pitchFamily="34" charset="0"/>
                          <a:ea typeface="Calibri" panose="020F0502020204030204" pitchFamily="34" charset="0"/>
                          <a:cs typeface="Arial" panose="020B0604020202020204" pitchFamily="34" charset="0"/>
                        </a:rPr>
                        <a:t>Availability of information &amp; accuracy of the spelling &amp; the correct usage of common language</a:t>
                      </a:r>
                    </a:p>
                  </a:txBody>
                  <a:tcPr marL="68580" marR="68580" marT="0" marB="0" anchor="ctr"/>
                </a:tc>
                <a:tc>
                  <a:txBody>
                    <a:bodyPr/>
                    <a:lstStyle/>
                    <a:p>
                      <a:pPr marL="285750" indent="-285750">
                        <a:buFont typeface="Arial" panose="020B0604020202020204" pitchFamily="34" charset="0"/>
                        <a:buChar char="•"/>
                      </a:pPr>
                      <a:r>
                        <a:rPr lang="en-US" sz="1500" kern="1200" dirty="0">
                          <a:solidFill>
                            <a:srgbClr val="002060"/>
                          </a:solidFill>
                          <a:effectLst/>
                          <a:latin typeface="Tahoma" panose="020B0604030504040204" pitchFamily="34" charset="0"/>
                          <a:ea typeface="+mn-ea"/>
                          <a:cs typeface="Arial" panose="020B0604020202020204" pitchFamily="34" charset="0"/>
                        </a:rPr>
                        <a:t>Accuracy of content</a:t>
                      </a:r>
                    </a:p>
                    <a:p>
                      <a:pPr marL="285750" indent="-285750">
                        <a:buFont typeface="Arial" panose="020B0604020202020204" pitchFamily="34" charset="0"/>
                        <a:buChar char="•"/>
                      </a:pPr>
                      <a:r>
                        <a:rPr lang="en-US" sz="1500" kern="1200" dirty="0">
                          <a:solidFill>
                            <a:srgbClr val="002060"/>
                          </a:solidFill>
                          <a:effectLst/>
                          <a:latin typeface="Tahoma" panose="020B0604030504040204" pitchFamily="34" charset="0"/>
                          <a:ea typeface="+mn-ea"/>
                          <a:cs typeface="Arial" panose="020B0604020202020204" pitchFamily="34" charset="0"/>
                        </a:rPr>
                        <a:t>Availability of information</a:t>
                      </a:r>
                    </a:p>
                    <a:p>
                      <a:pPr marL="285750" indent="-285750">
                        <a:buFont typeface="Arial" panose="020B0604020202020204" pitchFamily="34" charset="0"/>
                        <a:buChar char="•"/>
                      </a:pPr>
                      <a:r>
                        <a:rPr lang="en-US" sz="1500" kern="1200" dirty="0">
                          <a:solidFill>
                            <a:srgbClr val="002060"/>
                          </a:solidFill>
                          <a:effectLst/>
                          <a:latin typeface="Tahoma" panose="020B0604030504040204" pitchFamily="34" charset="0"/>
                          <a:ea typeface="+mn-ea"/>
                          <a:cs typeface="Arial" panose="020B0604020202020204" pitchFamily="34" charset="0"/>
                        </a:rPr>
                        <a:t>Availability of core CTAs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kern="1200" dirty="0">
                          <a:solidFill>
                            <a:srgbClr val="002060"/>
                          </a:solidFill>
                          <a:effectLst/>
                          <a:latin typeface="Tahoma" panose="020B0604030504040204" pitchFamily="34" charset="0"/>
                          <a:ea typeface="+mn-ea"/>
                          <a:cs typeface="Arial" panose="020B0604020202020204" pitchFamily="34" charset="0"/>
                        </a:rPr>
                        <a:t>Availability of support</a:t>
                      </a:r>
                    </a:p>
                  </a:txBody>
                  <a:tcPr/>
                </a:tc>
                <a:extLst>
                  <a:ext uri="{0D108BD9-81ED-4DB2-BD59-A6C34878D82A}">
                    <a16:rowId xmlns:a16="http://schemas.microsoft.com/office/drawing/2014/main" val="1795565375"/>
                  </a:ext>
                </a:extLst>
              </a:tr>
              <a:tr h="602456">
                <a:tc>
                  <a:txBody>
                    <a:bodyPr/>
                    <a:lstStyle/>
                    <a:p>
                      <a:pPr marL="0" marR="0" algn="ctr">
                        <a:lnSpc>
                          <a:spcPct val="107000"/>
                        </a:lnSpc>
                        <a:spcBef>
                          <a:spcPts val="0"/>
                        </a:spcBef>
                        <a:spcAft>
                          <a:spcPts val="0"/>
                        </a:spcAft>
                      </a:pPr>
                      <a:r>
                        <a:rPr lang="en-US" sz="1600" kern="1200">
                          <a:solidFill>
                            <a:srgbClr val="002060"/>
                          </a:solidFill>
                          <a:effectLst/>
                          <a:latin typeface="Tahoma" panose="020B0604030504040204" pitchFamily="34" charset="0"/>
                          <a:ea typeface="Calibri" panose="020F0502020204030204" pitchFamily="34" charset="0"/>
                          <a:cs typeface="Arial" panose="020B0604020202020204" pitchFamily="34" charset="0"/>
                        </a:rPr>
                        <a:t>UI &amp; Typography</a:t>
                      </a:r>
                    </a:p>
                  </a:txBody>
                  <a:tcPr marL="68580" marR="68580" marT="0" marB="0" anchor="ctr"/>
                </a:tc>
                <a:tc>
                  <a:txBody>
                    <a:bodyPr/>
                    <a:lstStyle/>
                    <a:p>
                      <a:pPr marL="0" marR="0">
                        <a:lnSpc>
                          <a:spcPct val="107000"/>
                        </a:lnSpc>
                        <a:spcBef>
                          <a:spcPts val="0"/>
                        </a:spcBef>
                        <a:spcAft>
                          <a:spcPts val="0"/>
                        </a:spcAft>
                      </a:pPr>
                      <a:r>
                        <a:rPr lang="en-US" sz="1600" kern="1200" dirty="0">
                          <a:solidFill>
                            <a:srgbClr val="002060"/>
                          </a:solidFill>
                          <a:effectLst/>
                          <a:latin typeface="Tahoma" panose="020B0604030504040204" pitchFamily="34" charset="0"/>
                          <a:ea typeface="Calibri" panose="020F0502020204030204" pitchFamily="34" charset="0"/>
                          <a:cs typeface="Arial" panose="020B0604020202020204" pitchFamily="34" charset="0"/>
                        </a:rPr>
                        <a:t>Content is legible &amp; readable. Symbol &amp; icons are understandable. Branding &amp; identity is acceptable.</a:t>
                      </a:r>
                    </a:p>
                  </a:txBody>
                  <a:tcPr marL="68580" marR="68580" marT="0" marB="0" anchor="ctr"/>
                </a:tc>
                <a:tc>
                  <a:txBody>
                    <a:bodyPr/>
                    <a:lstStyle/>
                    <a:p>
                      <a:pPr marL="342900" indent="-342900">
                        <a:buFont typeface="Arial" panose="020B0604020202020204" pitchFamily="34" charset="0"/>
                        <a:buChar char="•"/>
                      </a:pPr>
                      <a:r>
                        <a:rPr lang="en-US" sz="1500" kern="1200" dirty="0">
                          <a:solidFill>
                            <a:srgbClr val="002060"/>
                          </a:solidFill>
                          <a:effectLst/>
                          <a:latin typeface="Tahoma" panose="020B0604030504040204" pitchFamily="34" charset="0"/>
                          <a:cs typeface="Arial" panose="020B0604020202020204" pitchFamily="34" charset="0"/>
                        </a:rPr>
                        <a:t>Clarity of icons. </a:t>
                      </a:r>
                    </a:p>
                    <a:p>
                      <a:pPr marL="342900" indent="-342900">
                        <a:buFont typeface="Arial" panose="020B0604020202020204" pitchFamily="34" charset="0"/>
                        <a:buChar char="•"/>
                      </a:pPr>
                      <a:r>
                        <a:rPr lang="en-US" sz="1500" kern="1200" dirty="0">
                          <a:solidFill>
                            <a:srgbClr val="002060"/>
                          </a:solidFill>
                          <a:effectLst/>
                          <a:latin typeface="Tahoma" panose="020B0604030504040204" pitchFamily="34" charset="0"/>
                          <a:cs typeface="Arial" panose="020B0604020202020204" pitchFamily="34" charset="0"/>
                        </a:rPr>
                        <a:t>Alignment with identity </a:t>
                      </a:r>
                    </a:p>
                    <a:p>
                      <a:pPr marL="342900" indent="-342900">
                        <a:buFont typeface="Arial" panose="020B0604020202020204" pitchFamily="34" charset="0"/>
                        <a:buChar char="•"/>
                      </a:pPr>
                      <a:r>
                        <a:rPr lang="en-US" sz="1500" kern="1200" dirty="0">
                          <a:solidFill>
                            <a:srgbClr val="002060"/>
                          </a:solidFill>
                          <a:effectLst/>
                          <a:latin typeface="Tahoma" panose="020B0604030504040204" pitchFamily="34" charset="0"/>
                          <a:cs typeface="Arial" panose="020B0604020202020204" pitchFamily="34" charset="0"/>
                        </a:rPr>
                        <a:t>Size of used icons &amp; font</a:t>
                      </a:r>
                    </a:p>
                  </a:txBody>
                  <a:tcPr/>
                </a:tc>
                <a:extLst>
                  <a:ext uri="{0D108BD9-81ED-4DB2-BD59-A6C34878D82A}">
                    <a16:rowId xmlns:a16="http://schemas.microsoft.com/office/drawing/2014/main" val="1769922082"/>
                  </a:ext>
                </a:extLst>
              </a:tr>
              <a:tr h="602456">
                <a:tc>
                  <a:txBody>
                    <a:bodyPr/>
                    <a:lstStyle/>
                    <a:p>
                      <a:pPr marL="0" marR="0" algn="ctr">
                        <a:lnSpc>
                          <a:spcPct val="107000"/>
                        </a:lnSpc>
                        <a:spcBef>
                          <a:spcPts val="0"/>
                        </a:spcBef>
                        <a:spcAft>
                          <a:spcPts val="0"/>
                        </a:spcAft>
                      </a:pPr>
                      <a:r>
                        <a:rPr lang="en-US" sz="1600" kern="1200">
                          <a:solidFill>
                            <a:srgbClr val="002060"/>
                          </a:solidFill>
                          <a:effectLst/>
                          <a:latin typeface="Tahoma" panose="020B0604030504040204" pitchFamily="34" charset="0"/>
                          <a:ea typeface="Calibri" panose="020F0502020204030204" pitchFamily="34" charset="0"/>
                          <a:cs typeface="Arial" panose="020B0604020202020204" pitchFamily="34" charset="0"/>
                        </a:rPr>
                        <a:t>Responsiveness &amp; Gestures </a:t>
                      </a:r>
                    </a:p>
                  </a:txBody>
                  <a:tcPr marL="68580" marR="68580" marT="0" marB="0" anchor="ctr"/>
                </a:tc>
                <a:tc>
                  <a:txBody>
                    <a:bodyPr/>
                    <a:lstStyle/>
                    <a:p>
                      <a:pPr marL="0" marR="0">
                        <a:lnSpc>
                          <a:spcPct val="107000"/>
                        </a:lnSpc>
                        <a:spcBef>
                          <a:spcPts val="0"/>
                        </a:spcBef>
                        <a:spcAft>
                          <a:spcPts val="0"/>
                        </a:spcAft>
                      </a:pPr>
                      <a:r>
                        <a:rPr lang="en-US" sz="1600" kern="1200" dirty="0">
                          <a:solidFill>
                            <a:srgbClr val="002060"/>
                          </a:solidFill>
                          <a:effectLst/>
                          <a:latin typeface="Tahoma" panose="020B0604030504040204" pitchFamily="34" charset="0"/>
                          <a:ea typeface="Calibri" panose="020F0502020204030204" pitchFamily="34" charset="0"/>
                          <a:cs typeface="Arial" panose="020B0604020202020204" pitchFamily="34" charset="0"/>
                        </a:rPr>
                        <a:t>Using the systems from different devises &amp; screen sizes. Ability to zoom, pinch &amp; rotate pages</a:t>
                      </a:r>
                    </a:p>
                  </a:txBody>
                  <a:tcPr marL="68580" marR="68580" marT="0" marB="0" anchor="ctr"/>
                </a:tc>
                <a:tc>
                  <a:txBody>
                    <a:bodyPr/>
                    <a:lstStyle/>
                    <a:p>
                      <a:pPr marL="285750" indent="-285750">
                        <a:buFont typeface="Arial" panose="020B0604020202020204" pitchFamily="34" charset="0"/>
                        <a:buChar char="•"/>
                      </a:pPr>
                      <a:r>
                        <a:rPr lang="en-US" sz="1500" kern="1200" dirty="0">
                          <a:solidFill>
                            <a:srgbClr val="002060"/>
                          </a:solidFill>
                          <a:effectLst/>
                          <a:latin typeface="Tahoma" panose="020B0604030504040204" pitchFamily="34" charset="0"/>
                          <a:cs typeface="Arial" panose="020B0604020202020204" pitchFamily="34" charset="0"/>
                        </a:rPr>
                        <a:t>Accuracy of buttons dimensions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kern="1200" dirty="0">
                          <a:solidFill>
                            <a:srgbClr val="002060"/>
                          </a:solidFill>
                          <a:effectLst/>
                          <a:latin typeface="Tahoma" panose="020B0604030504040204" pitchFamily="34" charset="0"/>
                          <a:cs typeface="Arial" panose="020B0604020202020204" pitchFamily="34" charset="0"/>
                        </a:rPr>
                        <a:t>Accuracy of screens dimensions</a:t>
                      </a:r>
                    </a:p>
                    <a:p>
                      <a:pPr marL="285750" indent="-285750">
                        <a:buFont typeface="Arial" panose="020B0604020202020204" pitchFamily="34" charset="0"/>
                        <a:buChar char="•"/>
                      </a:pPr>
                      <a:r>
                        <a:rPr lang="en-US" sz="1500" kern="1200" dirty="0">
                          <a:solidFill>
                            <a:srgbClr val="002060"/>
                          </a:solidFill>
                          <a:effectLst/>
                          <a:latin typeface="Tahoma" panose="020B0604030504040204" pitchFamily="34" charset="0"/>
                          <a:cs typeface="Arial" panose="020B0604020202020204" pitchFamily="34" charset="0"/>
                        </a:rPr>
                        <a:t>Ability to zoom, pinch, rotate.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i="0" kern="1200">
                          <a:solidFill>
                            <a:srgbClr val="002060"/>
                          </a:solidFill>
                          <a:effectLst/>
                          <a:latin typeface="Tahoma" panose="020B0604030504040204" pitchFamily="34" charset="0"/>
                          <a:ea typeface="+mn-ea"/>
                          <a:cs typeface="Arial" panose="020B0604020202020204" pitchFamily="34" charset="0"/>
                        </a:rPr>
                        <a:t>Compatibility </a:t>
                      </a:r>
                      <a:r>
                        <a:rPr lang="en-US" sz="1500" b="0" i="0" kern="1200" dirty="0">
                          <a:solidFill>
                            <a:srgbClr val="002060"/>
                          </a:solidFill>
                          <a:effectLst/>
                          <a:latin typeface="Tahoma" panose="020B0604030504040204" pitchFamily="34" charset="0"/>
                          <a:ea typeface="+mn-ea"/>
                          <a:cs typeface="Arial" panose="020B0604020202020204" pitchFamily="34" charset="0"/>
                        </a:rPr>
                        <a:t>with all web browser</a:t>
                      </a:r>
                      <a:endParaRPr lang="en-U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3633800366"/>
                  </a:ext>
                </a:extLst>
              </a:tr>
              <a:tr h="481965">
                <a:tc>
                  <a:txBody>
                    <a:bodyPr/>
                    <a:lstStyle/>
                    <a:p>
                      <a:pPr marL="0" marR="0" algn="ctr">
                        <a:lnSpc>
                          <a:spcPct val="107000"/>
                        </a:lnSpc>
                        <a:spcBef>
                          <a:spcPts val="0"/>
                        </a:spcBef>
                        <a:spcAft>
                          <a:spcPts val="0"/>
                        </a:spcAft>
                      </a:pPr>
                      <a:r>
                        <a:rPr lang="en-US" sz="1600" kern="1200">
                          <a:solidFill>
                            <a:srgbClr val="002060"/>
                          </a:solidFill>
                          <a:effectLst/>
                          <a:latin typeface="Tahoma" panose="020B0604030504040204" pitchFamily="34" charset="0"/>
                          <a:ea typeface="Calibri" panose="020F0502020204030204" pitchFamily="34" charset="0"/>
                          <a:cs typeface="Arial" panose="020B0604020202020204" pitchFamily="34" charset="0"/>
                        </a:rPr>
                        <a:t>Performance</a:t>
                      </a:r>
                    </a:p>
                  </a:txBody>
                  <a:tcPr marL="68580" marR="68580" marT="0" marB="0" anchor="ctr"/>
                </a:tc>
                <a:tc>
                  <a:txBody>
                    <a:bodyPr/>
                    <a:lstStyle/>
                    <a:p>
                      <a:pPr marL="0" marR="0">
                        <a:lnSpc>
                          <a:spcPct val="107000"/>
                        </a:lnSpc>
                        <a:spcBef>
                          <a:spcPts val="0"/>
                        </a:spcBef>
                        <a:spcAft>
                          <a:spcPts val="0"/>
                        </a:spcAft>
                      </a:pPr>
                      <a:r>
                        <a:rPr lang="en-US" sz="1600" kern="1200" dirty="0">
                          <a:solidFill>
                            <a:srgbClr val="002060"/>
                          </a:solidFill>
                          <a:effectLst/>
                          <a:latin typeface="Tahoma" panose="020B0604030504040204" pitchFamily="34" charset="0"/>
                          <a:ea typeface="Calibri" panose="020F0502020204030204" pitchFamily="34" charset="0"/>
                          <a:cs typeface="Arial" panose="020B0604020202020204" pitchFamily="34" charset="0"/>
                        </a:rPr>
                        <a:t>Times to response within clicks</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02060"/>
                          </a:solidFill>
                          <a:effectLst/>
                          <a:uLnTx/>
                          <a:uFillTx/>
                          <a:latin typeface="Tahoma" panose="020B0604030504040204" pitchFamily="34" charset="0"/>
                          <a:ea typeface="+mn-ea"/>
                          <a:cs typeface="Arial" panose="020B0604020202020204" pitchFamily="34" charset="0"/>
                        </a:rPr>
                        <a:t>Time consumed per clicks/ loading/ forms </a:t>
                      </a:r>
                      <a:endParaRPr lang="en-US" sz="1600" kern="1200" dirty="0">
                        <a:solidFill>
                          <a:srgbClr val="002060"/>
                        </a:solidFill>
                        <a:effectLst/>
                        <a:latin typeface="Tahoma" panose="020B0604030504040204" pitchFamily="34" charset="0"/>
                        <a:cs typeface="Arial" panose="020B0604020202020204" pitchFamily="34" charset="0"/>
                      </a:endParaRPr>
                    </a:p>
                  </a:txBody>
                  <a:tcPr anchor="ctr"/>
                </a:tc>
                <a:extLst>
                  <a:ext uri="{0D108BD9-81ED-4DB2-BD59-A6C34878D82A}">
                    <a16:rowId xmlns:a16="http://schemas.microsoft.com/office/drawing/2014/main" val="3481396883"/>
                  </a:ext>
                </a:extLst>
              </a:tr>
              <a:tr h="602456">
                <a:tc>
                  <a:txBody>
                    <a:bodyPr/>
                    <a:lstStyle/>
                    <a:p>
                      <a:pPr marL="0" marR="0" algn="ctr">
                        <a:lnSpc>
                          <a:spcPct val="107000"/>
                        </a:lnSpc>
                        <a:spcBef>
                          <a:spcPts val="0"/>
                        </a:spcBef>
                        <a:spcAft>
                          <a:spcPts val="0"/>
                        </a:spcAft>
                      </a:pPr>
                      <a:r>
                        <a:rPr lang="en-US" sz="1600" kern="1200" dirty="0">
                          <a:solidFill>
                            <a:srgbClr val="002060"/>
                          </a:solidFill>
                          <a:effectLst/>
                          <a:latin typeface="Tahoma" panose="020B0604030504040204" pitchFamily="34" charset="0"/>
                          <a:ea typeface="Calibri" panose="020F0502020204030204" pitchFamily="34" charset="0"/>
                          <a:cs typeface="Arial" panose="020B0604020202020204" pitchFamily="34" charset="0"/>
                        </a:rPr>
                        <a:t>General</a:t>
                      </a:r>
                    </a:p>
                  </a:txBody>
                  <a:tcPr marL="68580" marR="68580" marT="0" marB="0" anchor="ctr"/>
                </a:tc>
                <a:tc>
                  <a:txBody>
                    <a:bodyPr/>
                    <a:lstStyle/>
                    <a:p>
                      <a:pPr marL="0" marR="0">
                        <a:lnSpc>
                          <a:spcPct val="107000"/>
                        </a:lnSpc>
                        <a:spcBef>
                          <a:spcPts val="0"/>
                        </a:spcBef>
                        <a:spcAft>
                          <a:spcPts val="0"/>
                        </a:spcAft>
                      </a:pPr>
                      <a:r>
                        <a:rPr lang="en-US" sz="1600" kern="1200" dirty="0">
                          <a:solidFill>
                            <a:srgbClr val="002060"/>
                          </a:solidFill>
                          <a:effectLst/>
                          <a:latin typeface="Tahoma" panose="020B0604030504040204" pitchFamily="34" charset="0"/>
                          <a:ea typeface="Calibri" panose="020F0502020204030204" pitchFamily="34" charset="0"/>
                          <a:cs typeface="Arial" panose="020B0604020202020204" pitchFamily="34" charset="0"/>
                        </a:rPr>
                        <a:t>Select/ deselect, CTA working, search, URL working &amp; clickable, accessing main menu from any place.</a:t>
                      </a:r>
                    </a:p>
                  </a:txBody>
                  <a:tcPr marL="68580" marR="68580" marT="0" marB="0"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002060"/>
                          </a:solidFill>
                          <a:effectLst/>
                          <a:uLnTx/>
                          <a:uFillTx/>
                          <a:latin typeface="Tahoma" panose="020B0604030504040204" pitchFamily="34" charset="0"/>
                          <a:ea typeface="+mn-ea"/>
                          <a:cs typeface="Arial" panose="020B0604020202020204" pitchFamily="34" charset="0"/>
                        </a:rPr>
                        <a:t>Availability of general features even if not specified in requirements </a:t>
                      </a:r>
                      <a:endParaRPr kumimoji="0" lang="en-US" sz="1600" b="0" i="0" u="none" strike="noStrike" kern="1200" cap="none" spc="0" normalizeH="0" baseline="0" noProof="0" dirty="0">
                        <a:ln>
                          <a:noFill/>
                        </a:ln>
                        <a:solidFill>
                          <a:srgbClr val="002060"/>
                        </a:solidFill>
                        <a:effectLst/>
                        <a:uLnTx/>
                        <a:uFillTx/>
                        <a:latin typeface="Tahoma" panose="020B0604030504040204" pitchFamily="34" charset="0"/>
                        <a:ea typeface="+mn-ea"/>
                        <a:cs typeface="Arial" panose="020B0604020202020204" pitchFamily="34" charset="0"/>
                      </a:endParaRPr>
                    </a:p>
                  </a:txBody>
                  <a:tcPr anchor="ctr"/>
                </a:tc>
                <a:extLst>
                  <a:ext uri="{0D108BD9-81ED-4DB2-BD59-A6C34878D82A}">
                    <a16:rowId xmlns:a16="http://schemas.microsoft.com/office/drawing/2014/main" val="1870769620"/>
                  </a:ext>
                </a:extLst>
              </a:tr>
            </a:tbl>
          </a:graphicData>
        </a:graphic>
      </p:graphicFrame>
    </p:spTree>
    <p:extLst>
      <p:ext uri="{BB962C8B-B14F-4D97-AF65-F5344CB8AC3E}">
        <p14:creationId xmlns:p14="http://schemas.microsoft.com/office/powerpoint/2010/main" val="12543951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1471609" y="3159778"/>
            <a:ext cx="8829674" cy="3580995"/>
          </a:xfrm>
          <a:prstGeom prst="rect">
            <a:avLst/>
          </a:prstGeom>
        </p:spPr>
      </p:pic>
      <p:sp>
        <p:nvSpPr>
          <p:cNvPr id="6" name="Title 2">
            <a:extLst>
              <a:ext uri="{FF2B5EF4-FFF2-40B4-BE49-F238E27FC236}">
                <a16:creationId xmlns:a16="http://schemas.microsoft.com/office/drawing/2014/main" id="{46D03376-E0A0-45EA-AAD8-9E9F800C03B9}"/>
              </a:ext>
            </a:extLst>
          </p:cNvPr>
          <p:cNvSpPr>
            <a:spLocks noGrp="1"/>
          </p:cNvSpPr>
          <p:nvPr>
            <p:ph type="title"/>
          </p:nvPr>
        </p:nvSpPr>
        <p:spPr>
          <a:xfrm>
            <a:off x="356840" y="304800"/>
            <a:ext cx="8430322" cy="1190627"/>
          </a:xfrm>
        </p:spPr>
        <p:txBody>
          <a:bodyPr vert="horz" lIns="91440" tIns="45720" rIns="91440" bIns="45720" rtlCol="0" anchor="ctr">
            <a:normAutofit/>
          </a:bodyPr>
          <a:lstStyle/>
          <a:p>
            <a:r>
              <a:rPr lang="en-US" b="1" kern="1200" dirty="0">
                <a:latin typeface="Tahoma" panose="020B0604030504040204" pitchFamily="34" charset="0"/>
                <a:ea typeface="Tahoma" panose="020B0604030504040204" pitchFamily="34" charset="0"/>
                <a:cs typeface="Tahoma" panose="020B0604030504040204" pitchFamily="34" charset="0"/>
              </a:rPr>
              <a:t>General</a:t>
            </a:r>
          </a:p>
        </p:txBody>
      </p:sp>
      <p:sp>
        <p:nvSpPr>
          <p:cNvPr id="4" name="TextBox 3">
            <a:extLst>
              <a:ext uri="{FF2B5EF4-FFF2-40B4-BE49-F238E27FC236}">
                <a16:creationId xmlns:a16="http://schemas.microsoft.com/office/drawing/2014/main" id="{F251FD5A-BCC1-4DD1-99DB-79B242126158}"/>
              </a:ext>
            </a:extLst>
          </p:cNvPr>
          <p:cNvSpPr txBox="1"/>
          <p:nvPr/>
        </p:nvSpPr>
        <p:spPr>
          <a:xfrm>
            <a:off x="676275" y="1981200"/>
            <a:ext cx="10439400" cy="1443152"/>
          </a:xfrm>
          <a:prstGeom prst="rect">
            <a:avLst/>
          </a:prstGeom>
          <a:noFill/>
        </p:spPr>
        <p:txBody>
          <a:bodyPr wrap="square" rtlCol="0">
            <a:spAutoFit/>
          </a:bodyPr>
          <a:lstStyle/>
          <a:p>
            <a:pPr marL="342900" indent="-342900">
              <a:lnSpc>
                <a:spcPct val="150000"/>
              </a:lnSpc>
              <a:buFont typeface="+mj-lt"/>
              <a:buAutoNum type="arabicPeriod"/>
            </a:pPr>
            <a:r>
              <a:rPr lang="en-US" sz="1600" dirty="0" smtClean="0"/>
              <a:t>Customer </a:t>
            </a:r>
            <a:r>
              <a:rPr lang="en-US" sz="1600" dirty="0"/>
              <a:t>Service number + technical support email should exist in all pages as header </a:t>
            </a:r>
          </a:p>
          <a:p>
            <a:pPr marL="342900" indent="-342900">
              <a:lnSpc>
                <a:spcPct val="150000"/>
              </a:lnSpc>
              <a:buFont typeface="+mj-lt"/>
              <a:buAutoNum type="arabicPeriod"/>
            </a:pPr>
            <a:r>
              <a:rPr lang="en-US" sz="1600" dirty="0"/>
              <a:t>Frequent ask questions (FAQ) should exist in footer </a:t>
            </a:r>
          </a:p>
          <a:p>
            <a:pPr marL="342900" indent="-342900">
              <a:lnSpc>
                <a:spcPct val="150000"/>
              </a:lnSpc>
              <a:buFont typeface="+mj-lt"/>
              <a:buAutoNum type="arabicPeriod"/>
            </a:pPr>
            <a:r>
              <a:rPr lang="en-US" sz="1600" dirty="0"/>
              <a:t>Add Supplier’s journey guide should exist in footer </a:t>
            </a:r>
          </a:p>
          <a:p>
            <a:pPr marL="342900" indent="-342900">
              <a:lnSpc>
                <a:spcPct val="150000"/>
              </a:lnSpc>
              <a:buFont typeface="+mj-lt"/>
              <a:buAutoNum type="arabicPeriod"/>
            </a:pPr>
            <a:endParaRPr lang="en-US" sz="1200" dirty="0"/>
          </a:p>
        </p:txBody>
      </p:sp>
      <p:sp>
        <p:nvSpPr>
          <p:cNvPr id="8" name="Oval Callout 7"/>
          <p:cNvSpPr/>
          <p:nvPr/>
        </p:nvSpPr>
        <p:spPr>
          <a:xfrm>
            <a:off x="278603" y="5024313"/>
            <a:ext cx="1042987" cy="857250"/>
          </a:xfrm>
          <a:prstGeom prst="wedgeEllipseCallout">
            <a:avLst>
              <a:gd name="adj1" fmla="val 71911"/>
              <a:gd name="adj2" fmla="val 175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Help</a:t>
            </a:r>
            <a:endParaRPr lang="en-US" dirty="0"/>
          </a:p>
        </p:txBody>
      </p:sp>
      <p:sp>
        <p:nvSpPr>
          <p:cNvPr id="10" name="Oval Callout 9"/>
          <p:cNvSpPr/>
          <p:nvPr/>
        </p:nvSpPr>
        <p:spPr>
          <a:xfrm>
            <a:off x="10353144" y="4774025"/>
            <a:ext cx="1838856" cy="1441038"/>
          </a:xfrm>
          <a:prstGeom prst="wedgeEllipseCallout">
            <a:avLst>
              <a:gd name="adj1" fmla="val -76376"/>
              <a:gd name="adj2" fmla="val 677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ln w="0"/>
                <a:solidFill>
                  <a:schemeClr val="bg2"/>
                </a:solidFill>
                <a:effectLst>
                  <a:outerShdw blurRad="38100" dist="19050" dir="2700000" algn="tl" rotWithShape="0">
                    <a:schemeClr val="dk1">
                      <a:alpha val="40000"/>
                    </a:schemeClr>
                  </a:outerShdw>
                </a:effectLst>
              </a:rPr>
              <a:t>FAQ and Supplier’s journey Guide</a:t>
            </a:r>
            <a:endParaRPr lang="en-US" dirty="0">
              <a:ln w="0"/>
              <a:solidFill>
                <a:schemeClr val="bg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397096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6D03376-E0A0-45EA-AAD8-9E9F800C03B9}"/>
              </a:ext>
            </a:extLst>
          </p:cNvPr>
          <p:cNvSpPr>
            <a:spLocks noGrp="1"/>
          </p:cNvSpPr>
          <p:nvPr>
            <p:ph type="title"/>
          </p:nvPr>
        </p:nvSpPr>
        <p:spPr>
          <a:xfrm>
            <a:off x="356840" y="304800"/>
            <a:ext cx="8430322" cy="1190627"/>
          </a:xfrm>
        </p:spPr>
        <p:txBody>
          <a:bodyPr vert="horz" lIns="91440" tIns="45720" rIns="91440" bIns="45720" rtlCol="0" anchor="ctr">
            <a:normAutofit/>
          </a:bodyPr>
          <a:lstStyle/>
          <a:p>
            <a:r>
              <a:rPr lang="en-US" dirty="0"/>
              <a:t>Landing page</a:t>
            </a:r>
            <a:endParaRPr lang="en-US" b="1" kern="12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F251FD5A-BCC1-4DD1-99DB-79B242126158}"/>
              </a:ext>
            </a:extLst>
          </p:cNvPr>
          <p:cNvSpPr txBox="1"/>
          <p:nvPr/>
        </p:nvSpPr>
        <p:spPr>
          <a:xfrm>
            <a:off x="7064316" y="1973707"/>
            <a:ext cx="3752850" cy="331694"/>
          </a:xfrm>
          <a:prstGeom prst="rect">
            <a:avLst/>
          </a:prstGeom>
          <a:noFill/>
        </p:spPr>
        <p:txBody>
          <a:bodyPr wrap="square" rtlCol="0">
            <a:spAutoFit/>
          </a:bodyPr>
          <a:lstStyle/>
          <a:p>
            <a:pPr marL="342900" indent="-342900">
              <a:lnSpc>
                <a:spcPct val="150000"/>
              </a:lnSpc>
              <a:buFont typeface="+mj-lt"/>
              <a:buAutoNum type="arabicPeriod"/>
            </a:pPr>
            <a:r>
              <a:rPr lang="en-US" sz="1200" dirty="0" smtClean="0">
                <a:latin typeface="Tahoma" panose="020B0604030504040204" pitchFamily="34" charset="0"/>
                <a:ea typeface="Tahoma" panose="020B0604030504040204" pitchFamily="34" charset="0"/>
                <a:cs typeface="Tahoma" panose="020B0604030504040204" pitchFamily="34" charset="0"/>
              </a:rPr>
              <a:t>Login page</a:t>
            </a:r>
            <a:endParaRPr lang="en-US" sz="12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stretch>
            <a:fillRect/>
          </a:stretch>
        </p:blipFill>
        <p:spPr>
          <a:xfrm>
            <a:off x="852487" y="1973707"/>
            <a:ext cx="5715000" cy="4371975"/>
          </a:xfrm>
          <a:prstGeom prst="rect">
            <a:avLst/>
          </a:prstGeom>
        </p:spPr>
      </p:pic>
    </p:spTree>
    <p:extLst>
      <p:ext uri="{BB962C8B-B14F-4D97-AF65-F5344CB8AC3E}">
        <p14:creationId xmlns:p14="http://schemas.microsoft.com/office/powerpoint/2010/main" val="28951083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6D03376-E0A0-45EA-AAD8-9E9F800C03B9}"/>
              </a:ext>
            </a:extLst>
          </p:cNvPr>
          <p:cNvSpPr>
            <a:spLocks noGrp="1"/>
          </p:cNvSpPr>
          <p:nvPr>
            <p:ph type="title"/>
          </p:nvPr>
        </p:nvSpPr>
        <p:spPr>
          <a:xfrm>
            <a:off x="356840" y="304800"/>
            <a:ext cx="8430322" cy="1190627"/>
          </a:xfrm>
        </p:spPr>
        <p:txBody>
          <a:bodyPr vert="horz" lIns="91440" tIns="45720" rIns="91440" bIns="45720" rtlCol="0" anchor="ctr">
            <a:normAutofit/>
          </a:bodyPr>
          <a:lstStyle/>
          <a:p>
            <a:r>
              <a:rPr lang="en-US" dirty="0"/>
              <a:t>Home Page  </a:t>
            </a:r>
            <a:endParaRPr lang="en-US" b="1" kern="12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F251FD5A-BCC1-4DD1-99DB-79B242126158}"/>
              </a:ext>
            </a:extLst>
          </p:cNvPr>
          <p:cNvSpPr txBox="1"/>
          <p:nvPr/>
        </p:nvSpPr>
        <p:spPr>
          <a:xfrm>
            <a:off x="6910736" y="1819275"/>
            <a:ext cx="4843113" cy="2824684"/>
          </a:xfrm>
          <a:prstGeom prst="rect">
            <a:avLst/>
          </a:prstGeom>
          <a:noFill/>
        </p:spPr>
        <p:txBody>
          <a:bodyPr wrap="square" rtlCol="0">
            <a:spAutoFit/>
          </a:bodyPr>
          <a:lstStyle/>
          <a:p>
            <a:pPr marL="342900" indent="-342900">
              <a:lnSpc>
                <a:spcPct val="150000"/>
              </a:lnSpc>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The option “Arabic” isn’t working</a:t>
            </a:r>
          </a:p>
          <a:p>
            <a:pPr marL="228600" indent="-228600">
              <a:lnSpc>
                <a:spcPct val="150000"/>
              </a:lnSpc>
              <a:buFont typeface="+mj-lt"/>
              <a:buAutoNum type="arabicPeriod"/>
            </a:pPr>
            <a:endParaRPr lang="en-US" sz="12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50000"/>
              </a:lnSpc>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The language button should be replaced with this icon             and make sure that the size of the word English &amp; Arabic is fitted to the window  </a:t>
            </a:r>
          </a:p>
          <a:p>
            <a:pPr marL="228600" indent="-228600">
              <a:lnSpc>
                <a:spcPct val="150000"/>
              </a:lnSpc>
              <a:buFont typeface="+mj-lt"/>
              <a:buAutoNum type="arabicPeriod"/>
            </a:pPr>
            <a:endParaRPr lang="en-US" sz="12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50000"/>
              </a:lnSpc>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List the full name of each function, then ended them with abbreviation </a:t>
            </a:r>
          </a:p>
          <a:p>
            <a:pPr marL="342900" indent="-342900">
              <a:lnSpc>
                <a:spcPct val="150000"/>
              </a:lnSpc>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The logout icon in the top right       means on/ off. It should be replaced with </a:t>
            </a:r>
          </a:p>
        </p:txBody>
      </p:sp>
      <p:pic>
        <p:nvPicPr>
          <p:cNvPr id="8" name="Picture 7">
            <a:extLst>
              <a:ext uri="{FF2B5EF4-FFF2-40B4-BE49-F238E27FC236}">
                <a16:creationId xmlns:a16="http://schemas.microsoft.com/office/drawing/2014/main" id="{CBBFF823-3C1F-445F-A258-F4CBEC628197}"/>
              </a:ext>
            </a:extLst>
          </p:cNvPr>
          <p:cNvPicPr>
            <a:picLocks noChangeAspect="1"/>
          </p:cNvPicPr>
          <p:nvPr/>
        </p:nvPicPr>
        <p:blipFill rotWithShape="1">
          <a:blip r:embed="rId2"/>
          <a:srcRect l="17143" t="12121" r="15714" b="12500"/>
          <a:stretch/>
        </p:blipFill>
        <p:spPr>
          <a:xfrm>
            <a:off x="9512801" y="4098030"/>
            <a:ext cx="201652" cy="213451"/>
          </a:xfrm>
          <a:prstGeom prst="rect">
            <a:avLst/>
          </a:prstGeom>
        </p:spPr>
      </p:pic>
      <p:pic>
        <p:nvPicPr>
          <p:cNvPr id="10" name="Picture 9">
            <a:extLst>
              <a:ext uri="{FF2B5EF4-FFF2-40B4-BE49-F238E27FC236}">
                <a16:creationId xmlns:a16="http://schemas.microsoft.com/office/drawing/2014/main" id="{806FBA17-085E-4EB2-A9B4-6312FC52ACE8}"/>
              </a:ext>
            </a:extLst>
          </p:cNvPr>
          <p:cNvPicPr>
            <a:picLocks noChangeAspect="1"/>
          </p:cNvPicPr>
          <p:nvPr/>
        </p:nvPicPr>
        <p:blipFill>
          <a:blip r:embed="rId3"/>
          <a:stretch>
            <a:fillRect/>
          </a:stretch>
        </p:blipFill>
        <p:spPr>
          <a:xfrm flipV="1">
            <a:off x="8305478" y="4406964"/>
            <a:ext cx="178714" cy="187832"/>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98F6DB4-1F22-44EE-9A5A-A7FEA7185490}"/>
              </a:ext>
            </a:extLst>
          </p:cNvPr>
          <p:cNvPicPr>
            <a:picLocks noChangeAspect="1"/>
          </p:cNvPicPr>
          <p:nvPr/>
        </p:nvPicPr>
        <p:blipFill>
          <a:blip r:embed="rId4"/>
          <a:stretch>
            <a:fillRect/>
          </a:stretch>
        </p:blipFill>
        <p:spPr>
          <a:xfrm>
            <a:off x="11049002" y="2479115"/>
            <a:ext cx="462966" cy="159583"/>
          </a:xfrm>
          <a:prstGeom prst="rect">
            <a:avLst/>
          </a:prstGeom>
        </p:spPr>
      </p:pic>
      <p:pic>
        <p:nvPicPr>
          <p:cNvPr id="7" name="Picture 6"/>
          <p:cNvPicPr>
            <a:picLocks noChangeAspect="1"/>
          </p:cNvPicPr>
          <p:nvPr/>
        </p:nvPicPr>
        <p:blipFill>
          <a:blip r:embed="rId5"/>
          <a:stretch>
            <a:fillRect/>
          </a:stretch>
        </p:blipFill>
        <p:spPr>
          <a:xfrm>
            <a:off x="337161" y="2064777"/>
            <a:ext cx="6521240" cy="3160780"/>
          </a:xfrm>
          <a:prstGeom prst="rect">
            <a:avLst/>
          </a:prstGeom>
        </p:spPr>
      </p:pic>
      <p:sp>
        <p:nvSpPr>
          <p:cNvPr id="9" name="Oval Callout 8"/>
          <p:cNvSpPr/>
          <p:nvPr/>
        </p:nvSpPr>
        <p:spPr>
          <a:xfrm>
            <a:off x="1814513" y="5500688"/>
            <a:ext cx="1600200" cy="1114425"/>
          </a:xfrm>
          <a:prstGeom prst="wedgeEllipseCallout">
            <a:avLst>
              <a:gd name="adj1" fmla="val -21726"/>
              <a:gd name="adj2" fmla="val -1798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Full name of function</a:t>
            </a:r>
            <a:endParaRPr lang="en-US" dirty="0"/>
          </a:p>
        </p:txBody>
      </p:sp>
      <p:sp>
        <p:nvSpPr>
          <p:cNvPr id="11" name="Oval Callout 10"/>
          <p:cNvSpPr/>
          <p:nvPr/>
        </p:nvSpPr>
        <p:spPr>
          <a:xfrm>
            <a:off x="3086100" y="1957388"/>
            <a:ext cx="1300163" cy="521727"/>
          </a:xfrm>
          <a:prstGeom prst="wedgeEllipseCallout">
            <a:avLst>
              <a:gd name="adj1" fmla="val 212592"/>
              <a:gd name="adj2" fmla="val 7893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Logout</a:t>
            </a:r>
            <a:endParaRPr lang="en-US" dirty="0"/>
          </a:p>
        </p:txBody>
      </p:sp>
    </p:spTree>
    <p:extLst>
      <p:ext uri="{BB962C8B-B14F-4D97-AF65-F5344CB8AC3E}">
        <p14:creationId xmlns:p14="http://schemas.microsoft.com/office/powerpoint/2010/main" val="23347773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6CC52C-2A18-4BC5-A45D-6969B79D2A39}"/>
              </a:ext>
            </a:extLst>
          </p:cNvPr>
          <p:cNvSpPr>
            <a:spLocks noGrp="1"/>
          </p:cNvSpPr>
          <p:nvPr>
            <p:ph sz="quarter" idx="4"/>
          </p:nvPr>
        </p:nvSpPr>
        <p:spPr>
          <a:xfrm>
            <a:off x="8644283" y="2360655"/>
            <a:ext cx="3404838" cy="3335368"/>
          </a:xfrm>
        </p:spPr>
        <p:txBody>
          <a:bodyPr>
            <a:normAutofit/>
          </a:bodyPr>
          <a:lstStyle/>
          <a:p>
            <a:r>
              <a:rPr lang="en-US" sz="1200" dirty="0"/>
              <a:t>Replace supplier – e – INOIVE to My e- Invoice and locate it in existing invoice list location </a:t>
            </a:r>
          </a:p>
          <a:p>
            <a:r>
              <a:rPr lang="en-US" sz="1200" dirty="0"/>
              <a:t>Change the options to My Marketplace PO…etc.</a:t>
            </a:r>
          </a:p>
          <a:p>
            <a:r>
              <a:rPr lang="en-US" sz="1200" dirty="0"/>
              <a:t>Change the icons of all buttons, put MP and Wasfaty logo </a:t>
            </a:r>
          </a:p>
          <a:p>
            <a:r>
              <a:rPr lang="en-US" sz="1200" dirty="0"/>
              <a:t>Proposed other icons for medical and nonmedical </a:t>
            </a:r>
          </a:p>
          <a:p>
            <a:r>
              <a:rPr lang="en-US" sz="1200" dirty="0"/>
              <a:t>For Home’s icon please use this instead of this </a:t>
            </a:r>
          </a:p>
          <a:p>
            <a:pPr lvl="8"/>
            <a:endParaRPr lang="en-US" sz="200" dirty="0"/>
          </a:p>
          <a:p>
            <a:pPr lvl="1"/>
            <a:endParaRPr lang="en-US" sz="800" dirty="0">
              <a:highlight>
                <a:srgbClr val="FF00FF"/>
              </a:highlight>
            </a:endParaRPr>
          </a:p>
        </p:txBody>
      </p:sp>
      <p:sp>
        <p:nvSpPr>
          <p:cNvPr id="6" name="Title 5">
            <a:extLst>
              <a:ext uri="{FF2B5EF4-FFF2-40B4-BE49-F238E27FC236}">
                <a16:creationId xmlns:a16="http://schemas.microsoft.com/office/drawing/2014/main" id="{C4F48856-6E6A-4DA4-A0BB-AFAB45FF4382}"/>
              </a:ext>
            </a:extLst>
          </p:cNvPr>
          <p:cNvSpPr>
            <a:spLocks noGrp="1"/>
          </p:cNvSpPr>
          <p:nvPr>
            <p:ph type="title"/>
          </p:nvPr>
        </p:nvSpPr>
        <p:spPr/>
        <p:txBody>
          <a:bodyPr/>
          <a:lstStyle/>
          <a:p>
            <a:r>
              <a:rPr lang="en-US" dirty="0"/>
              <a:t>Dashboard</a:t>
            </a:r>
          </a:p>
        </p:txBody>
      </p:sp>
      <p:pic>
        <p:nvPicPr>
          <p:cNvPr id="3" name="Picture 2" descr="Icon&#10;&#10;Description automatically generated">
            <a:extLst>
              <a:ext uri="{FF2B5EF4-FFF2-40B4-BE49-F238E27FC236}">
                <a16:creationId xmlns:a16="http://schemas.microsoft.com/office/drawing/2014/main" id="{737D4DD4-27BD-4FB9-AFFC-3DC8887C9E63}"/>
              </a:ext>
            </a:extLst>
          </p:cNvPr>
          <p:cNvPicPr>
            <a:picLocks noChangeAspect="1"/>
          </p:cNvPicPr>
          <p:nvPr/>
        </p:nvPicPr>
        <p:blipFill rotWithShape="1">
          <a:blip r:embed="rId2"/>
          <a:srcRect l="22654" t="1" b="25078"/>
          <a:stretch/>
        </p:blipFill>
        <p:spPr>
          <a:xfrm>
            <a:off x="9306929" y="4564702"/>
            <a:ext cx="285226" cy="298028"/>
          </a:xfrm>
          <a:prstGeom prst="rect">
            <a:avLst/>
          </a:prstGeom>
        </p:spPr>
      </p:pic>
      <p:pic>
        <p:nvPicPr>
          <p:cNvPr id="2" name="Picture 1"/>
          <p:cNvPicPr>
            <a:picLocks noChangeAspect="1"/>
          </p:cNvPicPr>
          <p:nvPr/>
        </p:nvPicPr>
        <p:blipFill>
          <a:blip r:embed="rId3"/>
          <a:stretch>
            <a:fillRect/>
          </a:stretch>
        </p:blipFill>
        <p:spPr>
          <a:xfrm>
            <a:off x="213960" y="2379725"/>
            <a:ext cx="8177004" cy="3316298"/>
          </a:xfrm>
          <a:prstGeom prst="rect">
            <a:avLst/>
          </a:prstGeom>
        </p:spPr>
      </p:pic>
      <p:sp>
        <p:nvSpPr>
          <p:cNvPr id="9" name="Rectangular Callout 8"/>
          <p:cNvSpPr/>
          <p:nvPr/>
        </p:nvSpPr>
        <p:spPr>
          <a:xfrm>
            <a:off x="2600325" y="5843588"/>
            <a:ext cx="3871913" cy="885826"/>
          </a:xfrm>
          <a:prstGeom prst="wedgeRectCallout">
            <a:avLst>
              <a:gd name="adj1" fmla="val -82826"/>
              <a:gd name="adj2" fmla="val -26814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Menu icons and name changed</a:t>
            </a:r>
            <a:endParaRPr lang="en-US" dirty="0"/>
          </a:p>
        </p:txBody>
      </p:sp>
    </p:spTree>
    <p:extLst>
      <p:ext uri="{BB962C8B-B14F-4D97-AF65-F5344CB8AC3E}">
        <p14:creationId xmlns:p14="http://schemas.microsoft.com/office/powerpoint/2010/main" val="16425318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AFF40F-B1F2-4E8A-80E5-8F1B7249C407}"/>
              </a:ext>
            </a:extLst>
          </p:cNvPr>
          <p:cNvPicPr>
            <a:picLocks noChangeAspect="1"/>
          </p:cNvPicPr>
          <p:nvPr/>
        </p:nvPicPr>
        <p:blipFill rotWithShape="1">
          <a:blip r:embed="rId2"/>
          <a:srcRect l="16109" t="13913" r="4130" b="5855"/>
          <a:stretch/>
        </p:blipFill>
        <p:spPr>
          <a:xfrm>
            <a:off x="254442" y="1313583"/>
            <a:ext cx="8189843" cy="4633992"/>
          </a:xfrm>
          <a:prstGeom prst="rect">
            <a:avLst/>
          </a:prstGeom>
        </p:spPr>
      </p:pic>
      <p:sp>
        <p:nvSpPr>
          <p:cNvPr id="8" name="TextBox 7">
            <a:extLst>
              <a:ext uri="{FF2B5EF4-FFF2-40B4-BE49-F238E27FC236}">
                <a16:creationId xmlns:a16="http://schemas.microsoft.com/office/drawing/2014/main" id="{2181C8E6-5A79-4E41-BCC0-FF86F0D5AFD5}"/>
              </a:ext>
            </a:extLst>
          </p:cNvPr>
          <p:cNvSpPr txBox="1"/>
          <p:nvPr/>
        </p:nvSpPr>
        <p:spPr>
          <a:xfrm>
            <a:off x="8703613" y="1843033"/>
            <a:ext cx="3175221" cy="4154984"/>
          </a:xfrm>
          <a:prstGeom prst="rect">
            <a:avLst/>
          </a:prstGeom>
          <a:noFill/>
        </p:spPr>
        <p:txBody>
          <a:bodyPr wrap="square" rtlCol="0">
            <a:spAutoFit/>
          </a:bodyPr>
          <a:lstStyle/>
          <a:p>
            <a:pPr marL="228600" indent="-228600">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Change PO # to My PO Number.</a:t>
            </a:r>
          </a:p>
          <a:p>
            <a:pPr marL="228600" indent="-228600">
              <a:buFont typeface="+mj-lt"/>
              <a:buAutoNum type="arabicPeriod"/>
            </a:pPr>
            <a:endParaRPr lang="en-US" sz="1200" dirty="0">
              <a:latin typeface="Tahoma" panose="020B0604030504040204" pitchFamily="34" charset="0"/>
              <a:ea typeface="Tahoma" panose="020B0604030504040204" pitchFamily="34" charset="0"/>
              <a:cs typeface="Tahoma" panose="020B0604030504040204" pitchFamily="34" charset="0"/>
            </a:endParaRPr>
          </a:p>
          <a:p>
            <a:pPr marL="228600" indent="-228600">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Value ordered need to be changed to price </a:t>
            </a:r>
          </a:p>
          <a:p>
            <a:pPr marL="228600" indent="-228600">
              <a:buFont typeface="+mj-lt"/>
              <a:buAutoNum type="arabicPeriod"/>
            </a:pPr>
            <a:endParaRPr lang="en-US" sz="1200" dirty="0">
              <a:latin typeface="Tahoma" panose="020B0604030504040204" pitchFamily="34" charset="0"/>
              <a:ea typeface="Tahoma" panose="020B0604030504040204" pitchFamily="34" charset="0"/>
              <a:cs typeface="Tahoma" panose="020B0604030504040204" pitchFamily="34" charset="0"/>
            </a:endParaRPr>
          </a:p>
          <a:p>
            <a:pPr marL="228600" indent="-228600">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The flow of selecting the row then create invoice need to be changed. Or add description. In order to create invoice please select the needed PO then click on create invoice. (what is the business role )</a:t>
            </a:r>
          </a:p>
          <a:p>
            <a:pPr marL="228600" indent="-228600">
              <a:buFont typeface="+mj-lt"/>
              <a:buAutoNum type="arabicPeriod"/>
            </a:pPr>
            <a:endParaRPr lang="en-US" sz="1200" i="1" dirty="0">
              <a:latin typeface="Tahoma" panose="020B0604030504040204" pitchFamily="34" charset="0"/>
              <a:ea typeface="Tahoma" panose="020B0604030504040204" pitchFamily="34" charset="0"/>
              <a:cs typeface="Tahoma" panose="020B0604030504040204" pitchFamily="34" charset="0"/>
            </a:endParaRPr>
          </a:p>
          <a:p>
            <a:pPr marL="228600" indent="-228600">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all amounts needs to have a coma after each 3 digits (ex: 1,000,000.00 instead of  10000000 </a:t>
            </a:r>
          </a:p>
          <a:p>
            <a:pPr marL="228600" indent="-228600">
              <a:buFont typeface="+mj-lt"/>
              <a:buAutoNum type="arabicPeriod"/>
            </a:pPr>
            <a:endParaRPr lang="en-US" sz="1200" dirty="0">
              <a:latin typeface="Tahoma" panose="020B0604030504040204" pitchFamily="34" charset="0"/>
              <a:ea typeface="Tahoma" panose="020B0604030504040204" pitchFamily="34" charset="0"/>
              <a:cs typeface="Tahoma" panose="020B0604030504040204" pitchFamily="34" charset="0"/>
            </a:endParaRPr>
          </a:p>
          <a:p>
            <a:pPr marL="228600" indent="-228600">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Search button should be included in the dashboard </a:t>
            </a:r>
          </a:p>
          <a:p>
            <a:pPr marL="228600" indent="-228600">
              <a:buFont typeface="+mj-lt"/>
              <a:buAutoNum type="arabicPeriod"/>
            </a:pPr>
            <a:endParaRPr lang="en-US" sz="1200" dirty="0">
              <a:latin typeface="Tahoma" panose="020B0604030504040204" pitchFamily="34" charset="0"/>
              <a:ea typeface="Tahoma" panose="020B0604030504040204" pitchFamily="34" charset="0"/>
              <a:cs typeface="Tahoma" panose="020B0604030504040204" pitchFamily="34" charset="0"/>
            </a:endParaRPr>
          </a:p>
          <a:p>
            <a:pPr marL="228600" indent="-228600">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Search button should include instruction that indicates only  search for PO number</a:t>
            </a:r>
          </a:p>
        </p:txBody>
      </p:sp>
      <p:sp>
        <p:nvSpPr>
          <p:cNvPr id="4" name="Title 5">
            <a:extLst>
              <a:ext uri="{FF2B5EF4-FFF2-40B4-BE49-F238E27FC236}">
                <a16:creationId xmlns:a16="http://schemas.microsoft.com/office/drawing/2014/main" id="{9AB497B2-FEDF-47CE-A0F9-DB97D87B5B14}"/>
              </a:ext>
            </a:extLst>
          </p:cNvPr>
          <p:cNvSpPr>
            <a:spLocks noGrp="1"/>
          </p:cNvSpPr>
          <p:nvPr>
            <p:ph type="title"/>
          </p:nvPr>
        </p:nvSpPr>
        <p:spPr>
          <a:xfrm>
            <a:off x="356840" y="264669"/>
            <a:ext cx="8430322" cy="1190627"/>
          </a:xfrm>
        </p:spPr>
        <p:txBody>
          <a:bodyPr/>
          <a:lstStyle/>
          <a:p>
            <a:r>
              <a:rPr lang="en-US" dirty="0"/>
              <a:t>PO List</a:t>
            </a:r>
          </a:p>
        </p:txBody>
      </p:sp>
    </p:spTree>
    <p:extLst>
      <p:ext uri="{BB962C8B-B14F-4D97-AF65-F5344CB8AC3E}">
        <p14:creationId xmlns:p14="http://schemas.microsoft.com/office/powerpoint/2010/main" val="42498653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application&#10;&#10;Description automatically generated">
            <a:extLst>
              <a:ext uri="{FF2B5EF4-FFF2-40B4-BE49-F238E27FC236}">
                <a16:creationId xmlns:a16="http://schemas.microsoft.com/office/drawing/2014/main" id="{0FA2FE06-C616-43E4-AA14-A9499277752F}"/>
              </a:ext>
            </a:extLst>
          </p:cNvPr>
          <p:cNvPicPr>
            <a:picLocks noGrp="1" noChangeAspect="1"/>
          </p:cNvPicPr>
          <p:nvPr>
            <p:ph sz="half" idx="1"/>
          </p:nvPr>
        </p:nvPicPr>
        <p:blipFill>
          <a:blip r:embed="rId2"/>
          <a:stretch>
            <a:fillRect/>
          </a:stretch>
        </p:blipFill>
        <p:spPr>
          <a:xfrm>
            <a:off x="356840" y="1994789"/>
            <a:ext cx="5662612" cy="1915762"/>
          </a:xfrm>
        </p:spPr>
      </p:pic>
      <p:sp>
        <p:nvSpPr>
          <p:cNvPr id="3" name="Content Placeholder 2">
            <a:extLst>
              <a:ext uri="{FF2B5EF4-FFF2-40B4-BE49-F238E27FC236}">
                <a16:creationId xmlns:a16="http://schemas.microsoft.com/office/drawing/2014/main" id="{F0001C06-407D-437A-9A9D-4A26FEC39594}"/>
              </a:ext>
            </a:extLst>
          </p:cNvPr>
          <p:cNvSpPr>
            <a:spLocks noGrp="1"/>
          </p:cNvSpPr>
          <p:nvPr>
            <p:ph sz="half" idx="2"/>
          </p:nvPr>
        </p:nvSpPr>
        <p:spPr>
          <a:xfrm>
            <a:off x="6178904" y="2606675"/>
            <a:ext cx="5656256" cy="1003300"/>
          </a:xfrm>
        </p:spPr>
        <p:txBody>
          <a:bodyPr>
            <a:normAutofit lnSpcReduction="10000"/>
          </a:bodyPr>
          <a:lstStyle/>
          <a:p>
            <a:r>
              <a:rPr lang="en-US" sz="1200" dirty="0"/>
              <a:t>Highlight the required fields or add a “*” to the top right of the field </a:t>
            </a:r>
          </a:p>
          <a:p>
            <a:r>
              <a:rPr lang="en-US" sz="1200" dirty="0"/>
              <a:t>Define what documents  or attachments is needed?</a:t>
            </a:r>
          </a:p>
          <a:p>
            <a:r>
              <a:rPr lang="en-US" sz="1200" dirty="0"/>
              <a:t>What is the difference between save and submit (because save isn’t editable, so it fully same as submit?)</a:t>
            </a:r>
          </a:p>
        </p:txBody>
      </p:sp>
      <p:sp>
        <p:nvSpPr>
          <p:cNvPr id="4" name="Title 3">
            <a:extLst>
              <a:ext uri="{FF2B5EF4-FFF2-40B4-BE49-F238E27FC236}">
                <a16:creationId xmlns:a16="http://schemas.microsoft.com/office/drawing/2014/main" id="{818A0D64-1219-4454-AB8E-EA33AF510C02}"/>
              </a:ext>
            </a:extLst>
          </p:cNvPr>
          <p:cNvSpPr>
            <a:spLocks noGrp="1"/>
          </p:cNvSpPr>
          <p:nvPr>
            <p:ph type="title"/>
          </p:nvPr>
        </p:nvSpPr>
        <p:spPr/>
        <p:txBody>
          <a:bodyPr/>
          <a:lstStyle/>
          <a:p>
            <a:r>
              <a:rPr lang="en-US" dirty="0"/>
              <a:t>Select Item </a:t>
            </a:r>
          </a:p>
        </p:txBody>
      </p:sp>
      <p:sp>
        <p:nvSpPr>
          <p:cNvPr id="2" name="Rounded Rectangular Callout 1"/>
          <p:cNvSpPr/>
          <p:nvPr/>
        </p:nvSpPr>
        <p:spPr>
          <a:xfrm>
            <a:off x="2948163" y="4156611"/>
            <a:ext cx="3676302" cy="842963"/>
          </a:xfrm>
          <a:prstGeom prst="wedgeRoundRectCallout">
            <a:avLst>
              <a:gd name="adj1" fmla="val -41043"/>
              <a:gd name="adj2" fmla="val -156144"/>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Done changes</a:t>
            </a:r>
            <a:endParaRPr lang="en-US" dirty="0"/>
          </a:p>
        </p:txBody>
      </p:sp>
    </p:spTree>
    <p:extLst>
      <p:ext uri="{BB962C8B-B14F-4D97-AF65-F5344CB8AC3E}">
        <p14:creationId xmlns:p14="http://schemas.microsoft.com/office/powerpoint/2010/main" val="36889606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EB6801F-862D-EB42-BD81-873FB354738B}"/>
              </a:ext>
            </a:extLst>
          </p:cNvPr>
          <p:cNvSpPr>
            <a:spLocks noGrp="1"/>
          </p:cNvSpPr>
          <p:nvPr>
            <p:ph type="ctrTitle"/>
          </p:nvPr>
        </p:nvSpPr>
        <p:spPr/>
        <p:txBody>
          <a:bodyPr/>
          <a:lstStyle/>
          <a:p>
            <a:r>
              <a:rPr lang="en-US" dirty="0"/>
              <a:t>Thank You</a:t>
            </a:r>
            <a:endParaRPr lang="en-SA" dirty="0"/>
          </a:p>
        </p:txBody>
      </p:sp>
    </p:spTree>
    <p:extLst>
      <p:ext uri="{BB962C8B-B14F-4D97-AF65-F5344CB8AC3E}">
        <p14:creationId xmlns:p14="http://schemas.microsoft.com/office/powerpoint/2010/main" val="160230341"/>
      </p:ext>
    </p:extLst>
  </p:cSld>
  <p:clrMapOvr>
    <a:masterClrMapping/>
  </p:clrMapOvr>
</p:sld>
</file>

<file path=ppt/theme/theme1.xml><?xml version="1.0" encoding="utf-8"?>
<a:theme xmlns:a="http://schemas.openxmlformats.org/drawingml/2006/main" name="Office Theme">
  <a:themeElements>
    <a:clrScheme name="NUPCO">
      <a:dk1>
        <a:srgbClr val="1C2346"/>
      </a:dk1>
      <a:lt1>
        <a:srgbClr val="FFFFFF"/>
      </a:lt1>
      <a:dk2>
        <a:srgbClr val="1C2346"/>
      </a:dk2>
      <a:lt2>
        <a:srgbClr val="FFFFFF"/>
      </a:lt2>
      <a:accent1>
        <a:srgbClr val="E06E0E"/>
      </a:accent1>
      <a:accent2>
        <a:srgbClr val="E3151C"/>
      </a:accent2>
      <a:accent3>
        <a:srgbClr val="963049"/>
      </a:accent3>
      <a:accent4>
        <a:srgbClr val="895D93"/>
      </a:accent4>
      <a:accent5>
        <a:srgbClr val="3C8DC7"/>
      </a:accent5>
      <a:accent6>
        <a:srgbClr val="A3B34B"/>
      </a:accent6>
      <a:hlink>
        <a:srgbClr val="E06E0E"/>
      </a:hlink>
      <a:folHlink>
        <a:srgbClr val="7679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upco_EN_Template" id="{BEB546AF-A6F7-054D-96F2-C4378BCDEAE3}" vid="{B75F495A-4F8C-2A44-AE88-8DD24D58ADD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3553D2B2ADA448B3494F8E21681546" ma:contentTypeVersion="10" ma:contentTypeDescription="Create a new document." ma:contentTypeScope="" ma:versionID="fd74c50e03a29e58115f5c9244692518">
  <xsd:schema xmlns:xsd="http://www.w3.org/2001/XMLSchema" xmlns:xs="http://www.w3.org/2001/XMLSchema" xmlns:p="http://schemas.microsoft.com/office/2006/metadata/properties" xmlns:ns2="5e85342f-e7e8-4f74-8e63-8aca1c9fea13" targetNamespace="http://schemas.microsoft.com/office/2006/metadata/properties" ma:root="true" ma:fieldsID="9c56f0b2d7d8bb0ef191bad434c21488" ns2:_="">
    <xsd:import namespace="5e85342f-e7e8-4f74-8e63-8aca1c9fea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85342f-e7e8-4f74-8e63-8aca1c9fea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713101F-49CF-4D54-A334-F3BF73202C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85342f-e7e8-4f74-8e63-8aca1c9fea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0FBECB1-283C-465A-B3C8-FD355C38EF90}">
  <ds:schemaRefs>
    <ds:schemaRef ds:uri="http://schemas.microsoft.com/sharepoint/v3/contenttype/forms"/>
  </ds:schemaRefs>
</ds:datastoreItem>
</file>

<file path=customXml/itemProps3.xml><?xml version="1.0" encoding="utf-8"?>
<ds:datastoreItem xmlns:ds="http://schemas.openxmlformats.org/officeDocument/2006/customXml" ds:itemID="{70E04713-6B28-4616-A176-F3B813110B5D}">
  <ds:schemaRefs>
    <ds:schemaRef ds:uri="5e85342f-e7e8-4f74-8e63-8aca1c9fea1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16996</TotalTime>
  <Words>521</Words>
  <Application>Microsoft Office PowerPoint</Application>
  <PresentationFormat>Widescreen</PresentationFormat>
  <Paragraphs>78</Paragraphs>
  <Slides>9</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Arial</vt:lpstr>
      <vt:lpstr>Arial Unicode MS</vt:lpstr>
      <vt:lpstr>Calibri</vt:lpstr>
      <vt:lpstr>Calibri Light</vt:lpstr>
      <vt:lpstr>Tahoma</vt:lpstr>
      <vt:lpstr>Office Theme</vt:lpstr>
      <vt:lpstr>Custom Design</vt:lpstr>
      <vt:lpstr>Hos Supplier Issues Fixed </vt:lpstr>
      <vt:lpstr>UX Followed Criteria </vt:lpstr>
      <vt:lpstr>General</vt:lpstr>
      <vt:lpstr>Landing page</vt:lpstr>
      <vt:lpstr>Home Page  </vt:lpstr>
      <vt:lpstr>Dashboard</vt:lpstr>
      <vt:lpstr>PO List</vt:lpstr>
      <vt:lpstr>Select Item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Shaden S. Alsukaibi</dc:creator>
  <cp:lastModifiedBy>Sathish</cp:lastModifiedBy>
  <cp:revision>280</cp:revision>
  <dcterms:created xsi:type="dcterms:W3CDTF">2020-03-08T11:29:02Z</dcterms:created>
  <dcterms:modified xsi:type="dcterms:W3CDTF">2021-08-17T07:22:14Z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0x0101008B3553D2B2ADA448B3494F8E21681546</vt:lpwstr>
  </property>
</Properties>
</file>